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4"/>
  </p:notesMasterIdLst>
  <p:sldIdLst>
    <p:sldId id="257" r:id="rId5"/>
    <p:sldId id="259" r:id="rId6"/>
    <p:sldId id="339" r:id="rId7"/>
    <p:sldId id="415" r:id="rId8"/>
    <p:sldId id="418" r:id="rId9"/>
    <p:sldId id="419" r:id="rId10"/>
    <p:sldId id="420" r:id="rId11"/>
    <p:sldId id="421" r:id="rId12"/>
    <p:sldId id="411" r:id="rId13"/>
    <p:sldId id="417" r:id="rId14"/>
    <p:sldId id="412" r:id="rId15"/>
    <p:sldId id="369" r:id="rId16"/>
    <p:sldId id="370" r:id="rId17"/>
    <p:sldId id="414" r:id="rId18"/>
    <p:sldId id="382" r:id="rId19"/>
    <p:sldId id="416" r:id="rId20"/>
    <p:sldId id="293" r:id="rId21"/>
    <p:sldId id="390" r:id="rId22"/>
    <p:sldId id="392" r:id="rId23"/>
    <p:sldId id="260" r:id="rId24"/>
    <p:sldId id="393" r:id="rId25"/>
    <p:sldId id="394" r:id="rId26"/>
    <p:sldId id="395" r:id="rId27"/>
    <p:sldId id="397" r:id="rId28"/>
    <p:sldId id="265" r:id="rId29"/>
    <p:sldId id="264" r:id="rId30"/>
    <p:sldId id="386" r:id="rId31"/>
    <p:sldId id="330" r:id="rId32"/>
    <p:sldId id="292" r:id="rId33"/>
  </p:sldIdLst>
  <p:sldSz cx="18288000" cy="10287000"/>
  <p:notesSz cx="6797675" cy="9926638"/>
  <p:embeddedFontLst>
    <p:embeddedFont>
      <p:font typeface="Amasis MT Pro" panose="02040504050005020304" pitchFamily="18" charset="0"/>
      <p:regular r:id="rId35"/>
      <p:bold r:id="rId36"/>
      <p:italic r:id="rId37"/>
      <p:boldItalic r:id="rId38"/>
    </p:embeddedFont>
    <p:embeddedFont>
      <p:font typeface="Amasis MT Pro Light" panose="02040304050005020304" pitchFamily="18" charset="0"/>
      <p:regular r:id="rId39"/>
      <p: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4018832-B453-4E30-B0E4-B3AC34D75EF4}">
          <p14:sldIdLst>
            <p14:sldId id="257"/>
            <p14:sldId id="259"/>
            <p14:sldId id="339"/>
            <p14:sldId id="415"/>
            <p14:sldId id="418"/>
            <p14:sldId id="419"/>
            <p14:sldId id="420"/>
            <p14:sldId id="421"/>
            <p14:sldId id="411"/>
            <p14:sldId id="417"/>
            <p14:sldId id="412"/>
            <p14:sldId id="369"/>
            <p14:sldId id="370"/>
            <p14:sldId id="414"/>
            <p14:sldId id="382"/>
            <p14:sldId id="416"/>
          </p14:sldIdLst>
        </p14:section>
        <p14:section name="House Section" id="{8E7EB160-DDC5-433B-97E3-2C525B0F71E2}">
          <p14:sldIdLst>
            <p14:sldId id="293"/>
            <p14:sldId id="390"/>
            <p14:sldId id="392"/>
            <p14:sldId id="260"/>
            <p14:sldId id="393"/>
            <p14:sldId id="394"/>
            <p14:sldId id="395"/>
            <p14:sldId id="397"/>
            <p14:sldId id="265"/>
            <p14:sldId id="264"/>
            <p14:sldId id="386"/>
          </p14:sldIdLst>
        </p14:section>
        <p14:section name="Behviour Section" id="{E3C3D646-4CF8-41CD-B76D-610AD5D7A34D}">
          <p14:sldIdLst>
            <p14:sldId id="330"/>
            <p14:sldId id="29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98FC91-4565-D9C1-FC10-D1E562189AD9}" v="3" dt="2026-02-27T09:49:12.169"/>
    <p1510:client id="{CC52A60A-FB29-44BF-AA3C-0B268930948C}" v="265" dt="2026-02-27T10:43:03.7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8" autoAdjust="0"/>
    <p:restoredTop sz="94660"/>
  </p:normalViewPr>
  <p:slideViewPr>
    <p:cSldViewPr snapToGrid="0">
      <p:cViewPr varScale="1">
        <p:scale>
          <a:sx n="47" d="100"/>
          <a:sy n="47" d="100"/>
        </p:scale>
        <p:origin x="91" y="22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20" Type="http://schemas.openxmlformats.org/officeDocument/2006/relationships/slide" Target="slides/slide16.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6A7A03-33CD-43DA-AF17-E6B08C4B0FF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1CD91E9-9993-418C-B918-BED705378F0A}">
      <dgm:prSet/>
      <dgm:spPr/>
      <dgm:t>
        <a:bodyPr/>
        <a:lstStyle/>
        <a:p>
          <a:r>
            <a:rPr lang="en-US" dirty="0">
              <a:solidFill>
                <a:schemeClr val="tx1"/>
              </a:solidFill>
              <a:highlight>
                <a:srgbClr val="00FF00"/>
              </a:highlight>
            </a:rPr>
            <a:t>TALBOT</a:t>
          </a:r>
        </a:p>
      </dgm:t>
    </dgm:pt>
    <dgm:pt modelId="{9B09718A-1A18-4BC9-9106-3498C62D4746}" type="parTrans" cxnId="{3840892F-8850-43D7-9BB9-DD7F49D0F83E}">
      <dgm:prSet/>
      <dgm:spPr/>
      <dgm:t>
        <a:bodyPr/>
        <a:lstStyle/>
        <a:p>
          <a:endParaRPr lang="en-US"/>
        </a:p>
      </dgm:t>
    </dgm:pt>
    <dgm:pt modelId="{D70CB481-9026-4EF6-9B72-973A4CF1E596}" type="sibTrans" cxnId="{3840892F-8850-43D7-9BB9-DD7F49D0F83E}">
      <dgm:prSet/>
      <dgm:spPr/>
      <dgm:t>
        <a:bodyPr/>
        <a:lstStyle/>
        <a:p>
          <a:endParaRPr lang="en-US"/>
        </a:p>
      </dgm:t>
    </dgm:pt>
    <dgm:pt modelId="{D020E613-4BDB-4DDF-83EB-C3573F7AB8A2}">
      <dgm:prSet/>
      <dgm:spPr/>
      <dgm:t>
        <a:bodyPr/>
        <a:lstStyle/>
        <a:p>
          <a:pPr>
            <a:buNone/>
          </a:pPr>
          <a:r>
            <a:rPr lang="en-GB" sz="3200" b="0" i="0" dirty="0">
              <a:highlight>
                <a:srgbClr val="FFFF00"/>
              </a:highlight>
            </a:rPr>
            <a:t>Year 8 – 95.76%</a:t>
          </a:r>
          <a:endParaRPr lang="en-US" sz="2100" dirty="0">
            <a:highlight>
              <a:srgbClr val="FFFF00"/>
            </a:highlight>
          </a:endParaRPr>
        </a:p>
      </dgm:t>
    </dgm:pt>
    <dgm:pt modelId="{BE984379-56EA-4251-9332-A1522345D587}" type="parTrans" cxnId="{AD37F37D-46B0-4BC7-AF7B-C3FE07D08512}">
      <dgm:prSet/>
      <dgm:spPr/>
      <dgm:t>
        <a:bodyPr/>
        <a:lstStyle/>
        <a:p>
          <a:endParaRPr lang="en-US"/>
        </a:p>
      </dgm:t>
    </dgm:pt>
    <dgm:pt modelId="{8182185D-AD12-436A-BA37-B02B206C98FA}" type="sibTrans" cxnId="{AD37F37D-46B0-4BC7-AF7B-C3FE07D08512}">
      <dgm:prSet/>
      <dgm:spPr/>
      <dgm:t>
        <a:bodyPr/>
        <a:lstStyle/>
        <a:p>
          <a:endParaRPr lang="en-US"/>
        </a:p>
      </dgm:t>
    </dgm:pt>
    <dgm:pt modelId="{538F3CDB-F16C-4C47-B127-A726C0321D70}">
      <dgm:prSet/>
      <dgm:spPr/>
      <dgm:t>
        <a:bodyPr/>
        <a:lstStyle/>
        <a:p>
          <a:r>
            <a:rPr lang="en-US" dirty="0">
              <a:highlight>
                <a:srgbClr val="FF0000"/>
              </a:highlight>
            </a:rPr>
            <a:t>LYVEDEN</a:t>
          </a:r>
        </a:p>
      </dgm:t>
    </dgm:pt>
    <dgm:pt modelId="{3E70FB4E-A4C8-48E3-9563-51594CAC6DF6}" type="parTrans" cxnId="{975AC702-BA74-4422-9139-05F0131A1424}">
      <dgm:prSet/>
      <dgm:spPr/>
      <dgm:t>
        <a:bodyPr/>
        <a:lstStyle/>
        <a:p>
          <a:endParaRPr lang="en-US"/>
        </a:p>
      </dgm:t>
    </dgm:pt>
    <dgm:pt modelId="{C5C9FA66-6B02-4390-9AE3-05BB9226898E}" type="sibTrans" cxnId="{975AC702-BA74-4422-9139-05F0131A1424}">
      <dgm:prSet/>
      <dgm:spPr/>
      <dgm:t>
        <a:bodyPr/>
        <a:lstStyle/>
        <a:p>
          <a:endParaRPr lang="en-US"/>
        </a:p>
      </dgm:t>
    </dgm:pt>
    <dgm:pt modelId="{13AAC641-AC18-4DD2-8F69-46DE86FC6673}">
      <dgm:prSet custT="1"/>
      <dgm:spPr/>
      <dgm:t>
        <a:bodyPr/>
        <a:lstStyle/>
        <a:p>
          <a:pPr>
            <a:buNone/>
          </a:pPr>
          <a:r>
            <a:rPr lang="en-GB" sz="3200" b="0" i="0" dirty="0">
              <a:highlight>
                <a:srgbClr val="FFFF00"/>
              </a:highlight>
            </a:rPr>
            <a:t>Year 11 – 97.54%</a:t>
          </a:r>
          <a:endParaRPr lang="en-US" sz="3200" dirty="0">
            <a:highlight>
              <a:srgbClr val="FFFF00"/>
            </a:highlight>
          </a:endParaRPr>
        </a:p>
      </dgm:t>
    </dgm:pt>
    <dgm:pt modelId="{160F9631-D029-474D-B9F6-7D2F91924665}" type="parTrans" cxnId="{D7508371-3A92-48FB-86B4-9B0B0F10143E}">
      <dgm:prSet/>
      <dgm:spPr/>
      <dgm:t>
        <a:bodyPr/>
        <a:lstStyle/>
        <a:p>
          <a:endParaRPr lang="en-US"/>
        </a:p>
      </dgm:t>
    </dgm:pt>
    <dgm:pt modelId="{FECD687C-F035-4FBF-B916-5AAD1923EA02}" type="sibTrans" cxnId="{D7508371-3A92-48FB-86B4-9B0B0F10143E}">
      <dgm:prSet/>
      <dgm:spPr/>
      <dgm:t>
        <a:bodyPr/>
        <a:lstStyle/>
        <a:p>
          <a:endParaRPr lang="en-US"/>
        </a:p>
      </dgm:t>
    </dgm:pt>
    <dgm:pt modelId="{AA7EE68C-15BD-43A8-A01C-D38B2225421A}">
      <dgm:prSet/>
      <dgm:spPr/>
      <dgm:t>
        <a:bodyPr/>
        <a:lstStyle/>
        <a:p>
          <a:r>
            <a:rPr lang="en-US" dirty="0">
              <a:solidFill>
                <a:schemeClr val="tx1"/>
              </a:solidFill>
              <a:highlight>
                <a:srgbClr val="00FFFF"/>
              </a:highlight>
            </a:rPr>
            <a:t>BURGHLEY</a:t>
          </a:r>
        </a:p>
      </dgm:t>
    </dgm:pt>
    <dgm:pt modelId="{DB5393EE-04B7-4381-B219-E6157774E0EB}" type="parTrans" cxnId="{163CB1E9-3B52-410D-BFD7-081B0A966BDE}">
      <dgm:prSet/>
      <dgm:spPr/>
      <dgm:t>
        <a:bodyPr/>
        <a:lstStyle/>
        <a:p>
          <a:endParaRPr lang="en-US"/>
        </a:p>
      </dgm:t>
    </dgm:pt>
    <dgm:pt modelId="{B001A570-5F64-4374-9137-4005E127BAFD}" type="sibTrans" cxnId="{163CB1E9-3B52-410D-BFD7-081B0A966BDE}">
      <dgm:prSet/>
      <dgm:spPr/>
      <dgm:t>
        <a:bodyPr/>
        <a:lstStyle/>
        <a:p>
          <a:endParaRPr lang="en-US"/>
        </a:p>
      </dgm:t>
    </dgm:pt>
    <dgm:pt modelId="{8A63128B-E559-49C1-BCC2-9E231E32390A}">
      <dgm:prSet/>
      <dgm:spPr/>
      <dgm:t>
        <a:bodyPr/>
        <a:lstStyle/>
        <a:p>
          <a:pPr>
            <a:buNone/>
          </a:pPr>
          <a:r>
            <a:rPr lang="en-GB" sz="3200" b="0" i="0" dirty="0">
              <a:highlight>
                <a:srgbClr val="FFFF00"/>
              </a:highlight>
            </a:rPr>
            <a:t>Year 9 – 94.7%</a:t>
          </a:r>
          <a:endParaRPr lang="en-US" sz="2100" dirty="0">
            <a:highlight>
              <a:srgbClr val="FFFF00"/>
            </a:highlight>
          </a:endParaRPr>
        </a:p>
      </dgm:t>
    </dgm:pt>
    <dgm:pt modelId="{1F226679-178B-4AE1-B322-02372A93DD59}" type="parTrans" cxnId="{6EDCCD1B-4C5A-4130-B28B-DECC5D3A1EAE}">
      <dgm:prSet/>
      <dgm:spPr/>
      <dgm:t>
        <a:bodyPr/>
        <a:lstStyle/>
        <a:p>
          <a:endParaRPr lang="en-US"/>
        </a:p>
      </dgm:t>
    </dgm:pt>
    <dgm:pt modelId="{BEDBBC12-2408-417C-A617-3181429D0CC8}" type="sibTrans" cxnId="{6EDCCD1B-4C5A-4130-B28B-DECC5D3A1EAE}">
      <dgm:prSet/>
      <dgm:spPr/>
      <dgm:t>
        <a:bodyPr/>
        <a:lstStyle/>
        <a:p>
          <a:endParaRPr lang="en-US"/>
        </a:p>
      </dgm:t>
    </dgm:pt>
    <dgm:pt modelId="{1FC165AB-7C2E-41AB-B629-BE82570666C6}">
      <dgm:prSet/>
      <dgm:spPr/>
      <dgm:t>
        <a:bodyPr/>
        <a:lstStyle/>
        <a:p>
          <a:r>
            <a:rPr lang="en-US" dirty="0">
              <a:solidFill>
                <a:schemeClr val="tx1"/>
              </a:solidFill>
              <a:highlight>
                <a:srgbClr val="FFFF00"/>
              </a:highlight>
            </a:rPr>
            <a:t>ROCKINGHAM</a:t>
          </a:r>
        </a:p>
      </dgm:t>
    </dgm:pt>
    <dgm:pt modelId="{48C50912-C560-4F51-A021-25C064300346}" type="parTrans" cxnId="{279C0D90-7D68-4B27-AB88-0A8AE9BA4D1E}">
      <dgm:prSet/>
      <dgm:spPr/>
      <dgm:t>
        <a:bodyPr/>
        <a:lstStyle/>
        <a:p>
          <a:endParaRPr lang="en-US"/>
        </a:p>
      </dgm:t>
    </dgm:pt>
    <dgm:pt modelId="{8D5962E1-6076-4290-A3B3-052D88BF9FBC}" type="sibTrans" cxnId="{279C0D90-7D68-4B27-AB88-0A8AE9BA4D1E}">
      <dgm:prSet/>
      <dgm:spPr/>
      <dgm:t>
        <a:bodyPr/>
        <a:lstStyle/>
        <a:p>
          <a:endParaRPr lang="en-US"/>
        </a:p>
      </dgm:t>
    </dgm:pt>
    <dgm:pt modelId="{0E41B833-0D1A-438B-819F-210068AB55BF}">
      <dgm:prSet/>
      <dgm:spPr/>
      <dgm:t>
        <a:bodyPr/>
        <a:lstStyle/>
        <a:p>
          <a:pPr>
            <a:buNone/>
          </a:pPr>
          <a:r>
            <a:rPr lang="en-GB" sz="3200" b="0" i="0" dirty="0">
              <a:highlight>
                <a:srgbClr val="FFFF00"/>
              </a:highlight>
            </a:rPr>
            <a:t>Year 7 – 95.36%</a:t>
          </a:r>
          <a:endParaRPr lang="en-US" sz="2100" dirty="0">
            <a:highlight>
              <a:srgbClr val="FFFF00"/>
            </a:highlight>
          </a:endParaRPr>
        </a:p>
      </dgm:t>
    </dgm:pt>
    <dgm:pt modelId="{EE3917BF-F2D8-4A70-979E-E5D221F6B52E}" type="parTrans" cxnId="{CD65A2C0-C154-4956-AE74-EE6967CBB8EB}">
      <dgm:prSet/>
      <dgm:spPr/>
      <dgm:t>
        <a:bodyPr/>
        <a:lstStyle/>
        <a:p>
          <a:endParaRPr lang="en-US"/>
        </a:p>
      </dgm:t>
    </dgm:pt>
    <dgm:pt modelId="{9F36572B-CB68-49BF-81A6-6F0B7A93C115}" type="sibTrans" cxnId="{CD65A2C0-C154-4956-AE74-EE6967CBB8EB}">
      <dgm:prSet/>
      <dgm:spPr/>
      <dgm:t>
        <a:bodyPr/>
        <a:lstStyle/>
        <a:p>
          <a:endParaRPr lang="en-US"/>
        </a:p>
      </dgm:t>
    </dgm:pt>
    <dgm:pt modelId="{63CD30CD-3D09-44A2-BF68-44B5302B17E7}">
      <dgm:prSet custT="1"/>
      <dgm:spPr/>
      <dgm:t>
        <a:bodyPr/>
        <a:lstStyle/>
        <a:p>
          <a:pPr>
            <a:buFont typeface="Courier New" panose="02070309020205020404" pitchFamily="49" charset="0"/>
            <a:buChar char="o"/>
          </a:pPr>
          <a:endParaRPr lang="en-GB" sz="2000" b="0" i="0" dirty="0">
            <a:highlight>
              <a:srgbClr val="FFFF00"/>
            </a:highlight>
          </a:endParaRPr>
        </a:p>
      </dgm:t>
    </dgm:pt>
    <dgm:pt modelId="{C4341E62-1988-4951-A474-3839258468C6}" type="parTrans" cxnId="{2B614CC4-A9E4-4E1E-AF78-B6E0C824C53A}">
      <dgm:prSet/>
      <dgm:spPr/>
      <dgm:t>
        <a:bodyPr/>
        <a:lstStyle/>
        <a:p>
          <a:endParaRPr lang="en-GB"/>
        </a:p>
      </dgm:t>
    </dgm:pt>
    <dgm:pt modelId="{DB6EC15C-D8EB-4EC7-969C-E9D5FC1BAE06}" type="sibTrans" cxnId="{2B614CC4-A9E4-4E1E-AF78-B6E0C824C53A}">
      <dgm:prSet/>
      <dgm:spPr/>
      <dgm:t>
        <a:bodyPr/>
        <a:lstStyle/>
        <a:p>
          <a:endParaRPr lang="en-GB"/>
        </a:p>
      </dgm:t>
    </dgm:pt>
    <dgm:pt modelId="{FBB53EA5-D0DE-4A3A-9162-4A149912845E}">
      <dgm:prSet custT="1"/>
      <dgm:spPr/>
      <dgm:t>
        <a:bodyPr/>
        <a:lstStyle/>
        <a:p>
          <a:pPr>
            <a:buFont typeface="Courier New" panose="02070309020205020404" pitchFamily="49" charset="0"/>
            <a:buChar char="o"/>
          </a:pPr>
          <a:endParaRPr lang="en-GB" sz="2000" b="0" i="0" dirty="0"/>
        </a:p>
      </dgm:t>
    </dgm:pt>
    <dgm:pt modelId="{7B896B0D-4842-4BFA-B7AD-901B1063822C}" type="parTrans" cxnId="{E3E21876-0180-402D-8155-D583A9C8FF9A}">
      <dgm:prSet/>
      <dgm:spPr/>
      <dgm:t>
        <a:bodyPr/>
        <a:lstStyle/>
        <a:p>
          <a:endParaRPr lang="en-GB"/>
        </a:p>
      </dgm:t>
    </dgm:pt>
    <dgm:pt modelId="{9924B619-23AC-4D01-BA17-623A9EFAE7E6}" type="sibTrans" cxnId="{E3E21876-0180-402D-8155-D583A9C8FF9A}">
      <dgm:prSet/>
      <dgm:spPr/>
      <dgm:t>
        <a:bodyPr/>
        <a:lstStyle/>
        <a:p>
          <a:endParaRPr lang="en-GB"/>
        </a:p>
      </dgm:t>
    </dgm:pt>
    <dgm:pt modelId="{D887663E-6DB8-4A45-AB4A-61CC253530EA}">
      <dgm:prSet custT="1"/>
      <dgm:spPr/>
      <dgm:t>
        <a:bodyPr/>
        <a:lstStyle/>
        <a:p>
          <a:pPr>
            <a:buFont typeface="Arial" panose="020B0604020202020204" pitchFamily="34" charset="0"/>
            <a:buNone/>
          </a:pPr>
          <a:endParaRPr lang="en-GB" sz="3200" b="0" i="0" dirty="0"/>
        </a:p>
      </dgm:t>
    </dgm:pt>
    <dgm:pt modelId="{A032B164-C2AF-4C31-9D94-4F3296C7A3E6}" type="parTrans" cxnId="{1D7B8800-8BDE-4368-BA82-A6071AF9973C}">
      <dgm:prSet/>
      <dgm:spPr/>
      <dgm:t>
        <a:bodyPr/>
        <a:lstStyle/>
        <a:p>
          <a:endParaRPr lang="en-GB"/>
        </a:p>
      </dgm:t>
    </dgm:pt>
    <dgm:pt modelId="{8C8A1A76-6089-4A17-91ED-81222D6095DA}" type="sibTrans" cxnId="{1D7B8800-8BDE-4368-BA82-A6071AF9973C}">
      <dgm:prSet/>
      <dgm:spPr/>
      <dgm:t>
        <a:bodyPr/>
        <a:lstStyle/>
        <a:p>
          <a:endParaRPr lang="en-GB"/>
        </a:p>
      </dgm:t>
    </dgm:pt>
    <dgm:pt modelId="{077FD670-A59B-4E4D-8AA7-B703EDD30954}">
      <dgm:prSet custT="1"/>
      <dgm:spPr/>
      <dgm:t>
        <a:bodyPr/>
        <a:lstStyle/>
        <a:p>
          <a:pPr>
            <a:buFont typeface="Arial" panose="020B0604020202020204" pitchFamily="34" charset="0"/>
            <a:buNone/>
          </a:pPr>
          <a:endParaRPr lang="en-GB" sz="2800" b="0" i="0" dirty="0"/>
        </a:p>
      </dgm:t>
    </dgm:pt>
    <dgm:pt modelId="{4A7F2973-6881-487B-9169-7BE34BC9F024}" type="parTrans" cxnId="{40F8207A-B4BE-451E-BFAF-87DB1FC28E3C}">
      <dgm:prSet/>
      <dgm:spPr/>
      <dgm:t>
        <a:bodyPr/>
        <a:lstStyle/>
        <a:p>
          <a:endParaRPr lang="en-GB"/>
        </a:p>
      </dgm:t>
    </dgm:pt>
    <dgm:pt modelId="{1CC375FE-A186-4A78-94C4-FD44950382E4}" type="sibTrans" cxnId="{40F8207A-B4BE-451E-BFAF-87DB1FC28E3C}">
      <dgm:prSet/>
      <dgm:spPr/>
      <dgm:t>
        <a:bodyPr/>
        <a:lstStyle/>
        <a:p>
          <a:endParaRPr lang="en-GB"/>
        </a:p>
      </dgm:t>
    </dgm:pt>
    <dgm:pt modelId="{06915820-3AD6-4629-B4E3-7DEE212B7229}">
      <dgm:prSet custT="1"/>
      <dgm:spPr/>
      <dgm:t>
        <a:bodyPr/>
        <a:lstStyle/>
        <a:p>
          <a:pPr>
            <a:buFont typeface="Arial" panose="020B0604020202020204" pitchFamily="34" charset="0"/>
            <a:buChar char="•"/>
          </a:pPr>
          <a:endParaRPr lang="en-GB" sz="2800" b="0" i="0" dirty="0"/>
        </a:p>
      </dgm:t>
    </dgm:pt>
    <dgm:pt modelId="{717051C8-03D3-4648-AFAF-E3DD29058A6C}" type="parTrans" cxnId="{5636ECCE-FA32-4D29-959D-A49E397D67C4}">
      <dgm:prSet/>
      <dgm:spPr/>
      <dgm:t>
        <a:bodyPr/>
        <a:lstStyle/>
        <a:p>
          <a:endParaRPr lang="en-GB"/>
        </a:p>
      </dgm:t>
    </dgm:pt>
    <dgm:pt modelId="{87C1D07B-69C5-44EF-94F2-E17928E383B8}" type="sibTrans" cxnId="{5636ECCE-FA32-4D29-959D-A49E397D67C4}">
      <dgm:prSet/>
      <dgm:spPr/>
      <dgm:t>
        <a:bodyPr/>
        <a:lstStyle/>
        <a:p>
          <a:endParaRPr lang="en-GB"/>
        </a:p>
      </dgm:t>
    </dgm:pt>
    <dgm:pt modelId="{2B67EAE6-07C0-478C-A823-764E9404E17E}">
      <dgm:prSet custT="1"/>
      <dgm:spPr/>
      <dgm:t>
        <a:bodyPr/>
        <a:lstStyle/>
        <a:p>
          <a:pPr>
            <a:buFont typeface="Arial" panose="020B0604020202020204" pitchFamily="34" charset="0"/>
            <a:buChar char="•"/>
          </a:pPr>
          <a:endParaRPr lang="en-GB" sz="2800" b="0" i="0" dirty="0"/>
        </a:p>
      </dgm:t>
    </dgm:pt>
    <dgm:pt modelId="{79150FA7-55B5-4C0E-A485-42FF5D24EDFB}" type="parTrans" cxnId="{A5C58AE3-EFA8-4EFD-ABD6-4CFE566F8B0F}">
      <dgm:prSet/>
      <dgm:spPr/>
      <dgm:t>
        <a:bodyPr/>
        <a:lstStyle/>
        <a:p>
          <a:endParaRPr lang="en-GB"/>
        </a:p>
      </dgm:t>
    </dgm:pt>
    <dgm:pt modelId="{80F0D1A3-1F53-4DBD-A694-9BFFA00639DD}" type="sibTrans" cxnId="{A5C58AE3-EFA8-4EFD-ABD6-4CFE566F8B0F}">
      <dgm:prSet/>
      <dgm:spPr/>
      <dgm:t>
        <a:bodyPr/>
        <a:lstStyle/>
        <a:p>
          <a:endParaRPr lang="en-GB"/>
        </a:p>
      </dgm:t>
    </dgm:pt>
    <dgm:pt modelId="{9218568F-5BF3-4E09-BD34-79D9E94B08E9}">
      <dgm:prSet custT="1"/>
      <dgm:spPr/>
      <dgm:t>
        <a:bodyPr/>
        <a:lstStyle/>
        <a:p>
          <a:pPr>
            <a:buFont typeface="Arial" panose="020B0604020202020204" pitchFamily="34" charset="0"/>
            <a:buChar char="•"/>
          </a:pPr>
          <a:endParaRPr lang="en-GB" sz="2800" b="0" i="0" dirty="0"/>
        </a:p>
      </dgm:t>
    </dgm:pt>
    <dgm:pt modelId="{33930BE2-6CB7-4885-8563-CC4321C34F02}" type="parTrans" cxnId="{1EC48296-7E73-402D-9551-D5CE49104836}">
      <dgm:prSet/>
      <dgm:spPr/>
      <dgm:t>
        <a:bodyPr/>
        <a:lstStyle/>
        <a:p>
          <a:endParaRPr lang="en-GB"/>
        </a:p>
      </dgm:t>
    </dgm:pt>
    <dgm:pt modelId="{2FDBE357-83AD-464D-A7DD-90756C858279}" type="sibTrans" cxnId="{1EC48296-7E73-402D-9551-D5CE49104836}">
      <dgm:prSet/>
      <dgm:spPr/>
      <dgm:t>
        <a:bodyPr/>
        <a:lstStyle/>
        <a:p>
          <a:endParaRPr lang="en-GB"/>
        </a:p>
      </dgm:t>
    </dgm:pt>
    <dgm:pt modelId="{415F5756-BFEA-4BA8-B572-CC74D44F59FC}">
      <dgm:prSet custT="1"/>
      <dgm:spPr/>
      <dgm:t>
        <a:bodyPr/>
        <a:lstStyle/>
        <a:p>
          <a:pPr>
            <a:buFont typeface="Courier New" panose="02070309020205020404" pitchFamily="49" charset="0"/>
            <a:buChar char="o"/>
          </a:pPr>
          <a:endParaRPr lang="en-GB" sz="2000" b="0" i="0" dirty="0"/>
        </a:p>
      </dgm:t>
    </dgm:pt>
    <dgm:pt modelId="{92F7AE50-D6D9-4C84-8728-B21787607CAE}" type="parTrans" cxnId="{E4214054-9097-47BF-B6E8-FDE6AB0830FE}">
      <dgm:prSet/>
      <dgm:spPr/>
      <dgm:t>
        <a:bodyPr/>
        <a:lstStyle/>
        <a:p>
          <a:endParaRPr lang="en-GB"/>
        </a:p>
      </dgm:t>
    </dgm:pt>
    <dgm:pt modelId="{BE20DBFD-EAF6-453C-A192-8F80660ADCF1}" type="sibTrans" cxnId="{E4214054-9097-47BF-B6E8-FDE6AB0830FE}">
      <dgm:prSet/>
      <dgm:spPr/>
      <dgm:t>
        <a:bodyPr/>
        <a:lstStyle/>
        <a:p>
          <a:endParaRPr lang="en-GB"/>
        </a:p>
      </dgm:t>
    </dgm:pt>
    <dgm:pt modelId="{3BE50EA1-35FF-4FF9-98C9-C625D683704C}">
      <dgm:prSet custT="1"/>
      <dgm:spPr/>
      <dgm:t>
        <a:bodyPr/>
        <a:lstStyle/>
        <a:p>
          <a:pPr>
            <a:buFont typeface="Arial" panose="020B0604020202020204" pitchFamily="34" charset="0"/>
            <a:buNone/>
          </a:pPr>
          <a:r>
            <a:rPr lang="en-GB" sz="3200" b="0" i="0" dirty="0"/>
            <a:t>Year 8 – 95.17%</a:t>
          </a:r>
        </a:p>
      </dgm:t>
    </dgm:pt>
    <dgm:pt modelId="{201A4707-3D23-4D48-A4C6-9E321425659A}" type="parTrans" cxnId="{23B5AE6F-9790-4CE3-8C63-4291C4DF078F}">
      <dgm:prSet/>
      <dgm:spPr/>
      <dgm:t>
        <a:bodyPr/>
        <a:lstStyle/>
        <a:p>
          <a:endParaRPr lang="en-GB"/>
        </a:p>
      </dgm:t>
    </dgm:pt>
    <dgm:pt modelId="{62C2EDFD-082B-4B74-9E50-E36DF078D772}" type="sibTrans" cxnId="{23B5AE6F-9790-4CE3-8C63-4291C4DF078F}">
      <dgm:prSet/>
      <dgm:spPr/>
      <dgm:t>
        <a:bodyPr/>
        <a:lstStyle/>
        <a:p>
          <a:endParaRPr lang="en-GB"/>
        </a:p>
      </dgm:t>
    </dgm:pt>
    <dgm:pt modelId="{F86E1CD0-8D90-41A3-99B8-7A32881A8D55}">
      <dgm:prSet custT="1"/>
      <dgm:spPr/>
      <dgm:t>
        <a:bodyPr/>
        <a:lstStyle/>
        <a:p>
          <a:pPr>
            <a:buFont typeface="Arial" panose="020B0604020202020204" pitchFamily="34" charset="0"/>
            <a:buNone/>
          </a:pPr>
          <a:r>
            <a:rPr lang="en-GB" sz="3200" b="0" i="0" dirty="0">
              <a:highlight>
                <a:srgbClr val="FFFF00"/>
              </a:highlight>
            </a:rPr>
            <a:t>Year 10 – 94.72%</a:t>
          </a:r>
        </a:p>
      </dgm:t>
    </dgm:pt>
    <dgm:pt modelId="{D4BADC7E-DB70-4580-AFD2-0D276244ABC0}" type="parTrans" cxnId="{05C7A810-F8C3-46D8-8C06-C377B6CA910F}">
      <dgm:prSet/>
      <dgm:spPr/>
      <dgm:t>
        <a:bodyPr/>
        <a:lstStyle/>
        <a:p>
          <a:endParaRPr lang="en-GB"/>
        </a:p>
      </dgm:t>
    </dgm:pt>
    <dgm:pt modelId="{23812B4C-C27D-453B-9E0E-E527A2E0995D}" type="sibTrans" cxnId="{05C7A810-F8C3-46D8-8C06-C377B6CA910F}">
      <dgm:prSet/>
      <dgm:spPr/>
      <dgm:t>
        <a:bodyPr/>
        <a:lstStyle/>
        <a:p>
          <a:endParaRPr lang="en-GB"/>
        </a:p>
      </dgm:t>
    </dgm:pt>
    <dgm:pt modelId="{A10EC4E0-4BCB-4688-9EB0-A08B25B304C5}">
      <dgm:prSet custT="1"/>
      <dgm:spPr/>
      <dgm:t>
        <a:bodyPr/>
        <a:lstStyle/>
        <a:p>
          <a:pPr>
            <a:buFont typeface="Arial" panose="020B0604020202020204" pitchFamily="34" charset="0"/>
            <a:buNone/>
          </a:pPr>
          <a:r>
            <a:rPr lang="en-GB" sz="3200" b="0" i="0" dirty="0"/>
            <a:t>Year 11 – 93.7%</a:t>
          </a:r>
        </a:p>
      </dgm:t>
    </dgm:pt>
    <dgm:pt modelId="{EDE5BE3C-EAA7-40F3-AD53-8E5913CC8DE8}" type="parTrans" cxnId="{AD0B1D3E-E4E7-4302-BDE5-392D32A69531}">
      <dgm:prSet/>
      <dgm:spPr/>
      <dgm:t>
        <a:bodyPr/>
        <a:lstStyle/>
        <a:p>
          <a:endParaRPr lang="en-GB"/>
        </a:p>
      </dgm:t>
    </dgm:pt>
    <dgm:pt modelId="{0974CD34-3EBF-4A94-A7CE-602C40CACBA1}" type="sibTrans" cxnId="{AD0B1D3E-E4E7-4302-BDE5-392D32A69531}">
      <dgm:prSet/>
      <dgm:spPr/>
      <dgm:t>
        <a:bodyPr/>
        <a:lstStyle/>
        <a:p>
          <a:endParaRPr lang="en-GB"/>
        </a:p>
      </dgm:t>
    </dgm:pt>
    <dgm:pt modelId="{0C22B63F-9C4A-429C-A2DB-64A56E542AD5}">
      <dgm:prSet custT="1"/>
      <dgm:spPr/>
      <dgm:t>
        <a:bodyPr/>
        <a:lstStyle/>
        <a:p>
          <a:pPr>
            <a:buFont typeface="Arial" panose="020B0604020202020204" pitchFamily="34" charset="0"/>
            <a:buNone/>
          </a:pPr>
          <a:r>
            <a:rPr lang="en-GB" sz="3200" b="0" i="0" dirty="0"/>
            <a:t>Year 9 – 92.33%</a:t>
          </a:r>
        </a:p>
      </dgm:t>
    </dgm:pt>
    <dgm:pt modelId="{7FBC87D9-00F5-4DEC-B0EC-362FCFE5859D}" type="parTrans" cxnId="{8F472380-BA83-4632-82E7-D50EC0BAF20B}">
      <dgm:prSet/>
      <dgm:spPr/>
      <dgm:t>
        <a:bodyPr/>
        <a:lstStyle/>
        <a:p>
          <a:endParaRPr lang="en-GB"/>
        </a:p>
      </dgm:t>
    </dgm:pt>
    <dgm:pt modelId="{DA95A645-5169-4B4D-B75C-DABB448A3804}" type="sibTrans" cxnId="{8F472380-BA83-4632-82E7-D50EC0BAF20B}">
      <dgm:prSet/>
      <dgm:spPr/>
      <dgm:t>
        <a:bodyPr/>
        <a:lstStyle/>
        <a:p>
          <a:endParaRPr lang="en-GB"/>
        </a:p>
      </dgm:t>
    </dgm:pt>
    <dgm:pt modelId="{96E6F2BC-88B2-4326-BBCA-458665F4AC37}">
      <dgm:prSet custT="1"/>
      <dgm:spPr/>
      <dgm:t>
        <a:bodyPr/>
        <a:lstStyle/>
        <a:p>
          <a:pPr>
            <a:buFont typeface="Arial" panose="020B0604020202020204" pitchFamily="34" charset="0"/>
            <a:buNone/>
          </a:pPr>
          <a:r>
            <a:rPr lang="en-GB" sz="3200" b="0" i="0" dirty="0"/>
            <a:t>Year 11 – 95.18%</a:t>
          </a:r>
        </a:p>
      </dgm:t>
    </dgm:pt>
    <dgm:pt modelId="{C2D27DC6-12BC-43F2-B0BE-B8CA5695AAA0}" type="parTrans" cxnId="{AADA84B8-1AE8-4D95-B8DF-9AF335C3ABB6}">
      <dgm:prSet/>
      <dgm:spPr/>
      <dgm:t>
        <a:bodyPr/>
        <a:lstStyle/>
        <a:p>
          <a:endParaRPr lang="en-GB"/>
        </a:p>
      </dgm:t>
    </dgm:pt>
    <dgm:pt modelId="{6ADB235D-A602-4F63-9E94-CD54CF8142DB}" type="sibTrans" cxnId="{AADA84B8-1AE8-4D95-B8DF-9AF335C3ABB6}">
      <dgm:prSet/>
      <dgm:spPr/>
      <dgm:t>
        <a:bodyPr/>
        <a:lstStyle/>
        <a:p>
          <a:endParaRPr lang="en-GB"/>
        </a:p>
      </dgm:t>
    </dgm:pt>
    <dgm:pt modelId="{4FCB63A3-F13B-481B-9135-922D3822BE41}">
      <dgm:prSet custT="1"/>
      <dgm:spPr/>
      <dgm:t>
        <a:bodyPr/>
        <a:lstStyle/>
        <a:p>
          <a:pPr>
            <a:buFont typeface="Arial" panose="020B0604020202020204" pitchFamily="34" charset="0"/>
            <a:buNone/>
          </a:pPr>
          <a:r>
            <a:rPr lang="en-GB" sz="3200" b="0" i="0" dirty="0"/>
            <a:t>Year 7 – 94.66%</a:t>
          </a:r>
        </a:p>
      </dgm:t>
    </dgm:pt>
    <dgm:pt modelId="{6D466FFC-0701-44F5-974F-8BFD4E274AEC}" type="parTrans" cxnId="{49FAA120-93DC-4D41-9805-8DB5226FCCD7}">
      <dgm:prSet/>
      <dgm:spPr/>
      <dgm:t>
        <a:bodyPr/>
        <a:lstStyle/>
        <a:p>
          <a:endParaRPr lang="en-GB"/>
        </a:p>
      </dgm:t>
    </dgm:pt>
    <dgm:pt modelId="{52B25DF7-02EB-4011-9BAE-E93CFEB3EEB5}" type="sibTrans" cxnId="{49FAA120-93DC-4D41-9805-8DB5226FCCD7}">
      <dgm:prSet/>
      <dgm:spPr/>
      <dgm:t>
        <a:bodyPr/>
        <a:lstStyle/>
        <a:p>
          <a:endParaRPr lang="en-GB"/>
        </a:p>
      </dgm:t>
    </dgm:pt>
    <dgm:pt modelId="{F2351C21-DD77-497E-9D3E-1B05724361A0}">
      <dgm:prSet custT="1"/>
      <dgm:spPr/>
      <dgm:t>
        <a:bodyPr/>
        <a:lstStyle/>
        <a:p>
          <a:pPr>
            <a:buFont typeface="Arial" panose="020B0604020202020204" pitchFamily="34" charset="0"/>
            <a:buNone/>
          </a:pPr>
          <a:r>
            <a:rPr lang="en-GB" sz="3200" b="0" i="0" dirty="0"/>
            <a:t>Year 10 – 92.31%</a:t>
          </a:r>
        </a:p>
      </dgm:t>
    </dgm:pt>
    <dgm:pt modelId="{B889579A-C6D7-4B7D-8F65-65AAB50D8335}" type="parTrans" cxnId="{5834582B-F3E1-4478-A4E1-2E775DFAF953}">
      <dgm:prSet/>
      <dgm:spPr/>
      <dgm:t>
        <a:bodyPr/>
        <a:lstStyle/>
        <a:p>
          <a:endParaRPr lang="en-GB"/>
        </a:p>
      </dgm:t>
    </dgm:pt>
    <dgm:pt modelId="{BBB3CB40-4D19-4A23-97FC-57C8121A744E}" type="sibTrans" cxnId="{5834582B-F3E1-4478-A4E1-2E775DFAF953}">
      <dgm:prSet/>
      <dgm:spPr/>
      <dgm:t>
        <a:bodyPr/>
        <a:lstStyle/>
        <a:p>
          <a:endParaRPr lang="en-GB"/>
        </a:p>
      </dgm:t>
    </dgm:pt>
    <dgm:pt modelId="{93DD7B35-C106-43F9-8AD8-196827E18A6C}">
      <dgm:prSet custT="1"/>
      <dgm:spPr/>
      <dgm:t>
        <a:bodyPr/>
        <a:lstStyle/>
        <a:p>
          <a:pPr>
            <a:buFont typeface="Arial" panose="020B0604020202020204" pitchFamily="34" charset="0"/>
            <a:buNone/>
          </a:pPr>
          <a:r>
            <a:rPr lang="en-GB" sz="3200" b="0" i="0" dirty="0"/>
            <a:t>Year 9 – 89.05%</a:t>
          </a:r>
        </a:p>
      </dgm:t>
    </dgm:pt>
    <dgm:pt modelId="{9651F584-2D55-4C0F-9D40-4AD5B3D2AF51}" type="parTrans" cxnId="{C0CA445F-2E1E-462B-87D5-C96340050ACB}">
      <dgm:prSet/>
      <dgm:spPr/>
      <dgm:t>
        <a:bodyPr/>
        <a:lstStyle/>
        <a:p>
          <a:endParaRPr lang="en-GB"/>
        </a:p>
      </dgm:t>
    </dgm:pt>
    <dgm:pt modelId="{E09D9159-4F9E-4C2B-BF3C-23EE03B1803E}" type="sibTrans" cxnId="{C0CA445F-2E1E-462B-87D5-C96340050ACB}">
      <dgm:prSet/>
      <dgm:spPr/>
      <dgm:t>
        <a:bodyPr/>
        <a:lstStyle/>
        <a:p>
          <a:endParaRPr lang="en-GB"/>
        </a:p>
      </dgm:t>
    </dgm:pt>
    <dgm:pt modelId="{636E548E-6D01-4690-B1B3-8D7013382E90}">
      <dgm:prSet custT="1"/>
      <dgm:spPr/>
      <dgm:t>
        <a:bodyPr/>
        <a:lstStyle/>
        <a:p>
          <a:pPr>
            <a:buFont typeface="Arial" panose="020B0604020202020204" pitchFamily="34" charset="0"/>
            <a:buNone/>
          </a:pPr>
          <a:r>
            <a:rPr lang="en-GB" sz="3200" b="0" i="0" dirty="0"/>
            <a:t>Year 8 – 93.75%</a:t>
          </a:r>
        </a:p>
      </dgm:t>
    </dgm:pt>
    <dgm:pt modelId="{854A3A53-2AF1-4F9C-89B7-91A59549E797}" type="parTrans" cxnId="{453DCF67-6A6A-4CFB-A23B-D54D523E7F3A}">
      <dgm:prSet/>
      <dgm:spPr/>
      <dgm:t>
        <a:bodyPr/>
        <a:lstStyle/>
        <a:p>
          <a:endParaRPr lang="en-GB"/>
        </a:p>
      </dgm:t>
    </dgm:pt>
    <dgm:pt modelId="{B436AC2E-06A3-4275-B244-ECDDE76C3098}" type="sibTrans" cxnId="{453DCF67-6A6A-4CFB-A23B-D54D523E7F3A}">
      <dgm:prSet/>
      <dgm:spPr/>
      <dgm:t>
        <a:bodyPr/>
        <a:lstStyle/>
        <a:p>
          <a:endParaRPr lang="en-GB"/>
        </a:p>
      </dgm:t>
    </dgm:pt>
    <dgm:pt modelId="{9328364C-DBDE-4561-A4C9-55392CDEBE35}">
      <dgm:prSet custT="1"/>
      <dgm:spPr/>
      <dgm:t>
        <a:bodyPr/>
        <a:lstStyle/>
        <a:p>
          <a:pPr>
            <a:buFont typeface="Arial" panose="020B0604020202020204" pitchFamily="34" charset="0"/>
            <a:buNone/>
          </a:pPr>
          <a:r>
            <a:rPr lang="en-GB" sz="3200" b="0" i="0" dirty="0"/>
            <a:t>Year 11 – 92.53%</a:t>
          </a:r>
        </a:p>
      </dgm:t>
    </dgm:pt>
    <dgm:pt modelId="{8E505B8C-950F-4CD4-9010-4C530CA25B15}" type="parTrans" cxnId="{4220D083-1147-419A-9341-E0334CE9B1B5}">
      <dgm:prSet/>
      <dgm:spPr/>
      <dgm:t>
        <a:bodyPr/>
        <a:lstStyle/>
        <a:p>
          <a:endParaRPr lang="en-GB"/>
        </a:p>
      </dgm:t>
    </dgm:pt>
    <dgm:pt modelId="{49232A13-C485-4E34-9017-34DA6BC0335C}" type="sibTrans" cxnId="{4220D083-1147-419A-9341-E0334CE9B1B5}">
      <dgm:prSet/>
      <dgm:spPr/>
      <dgm:t>
        <a:bodyPr/>
        <a:lstStyle/>
        <a:p>
          <a:endParaRPr lang="en-GB"/>
        </a:p>
      </dgm:t>
    </dgm:pt>
    <dgm:pt modelId="{331DEE8B-77C0-4836-8FFD-700AF5A6A7FC}">
      <dgm:prSet custT="1"/>
      <dgm:spPr/>
      <dgm:t>
        <a:bodyPr/>
        <a:lstStyle/>
        <a:p>
          <a:pPr>
            <a:buFont typeface="Arial" panose="020B0604020202020204" pitchFamily="34" charset="0"/>
            <a:buNone/>
          </a:pPr>
          <a:r>
            <a:rPr lang="en-GB" sz="3200" b="0" i="0" dirty="0"/>
            <a:t>Year 10 – 91.34%</a:t>
          </a:r>
        </a:p>
      </dgm:t>
    </dgm:pt>
    <dgm:pt modelId="{9035C564-6EE1-4EB7-A937-446CCFD51BFB}" type="parTrans" cxnId="{DDFE7F4F-DBD7-46F3-8F61-663336A7F795}">
      <dgm:prSet/>
      <dgm:spPr/>
      <dgm:t>
        <a:bodyPr/>
        <a:lstStyle/>
        <a:p>
          <a:endParaRPr lang="en-GB"/>
        </a:p>
      </dgm:t>
    </dgm:pt>
    <dgm:pt modelId="{502C2C72-0E0F-4423-8B0F-AD3AB426BB49}" type="sibTrans" cxnId="{DDFE7F4F-DBD7-46F3-8F61-663336A7F795}">
      <dgm:prSet/>
      <dgm:spPr/>
      <dgm:t>
        <a:bodyPr/>
        <a:lstStyle/>
        <a:p>
          <a:endParaRPr lang="en-GB"/>
        </a:p>
      </dgm:t>
    </dgm:pt>
    <dgm:pt modelId="{7096762F-ADD1-47F4-A043-F464EC17EBBE}">
      <dgm:prSet custT="1"/>
      <dgm:spPr/>
      <dgm:t>
        <a:bodyPr/>
        <a:lstStyle/>
        <a:p>
          <a:pPr>
            <a:buFont typeface="Arial" panose="020B0604020202020204" pitchFamily="34" charset="0"/>
            <a:buNone/>
          </a:pPr>
          <a:r>
            <a:rPr lang="en-GB" sz="3200" b="0" i="0" dirty="0"/>
            <a:t>Year 7 – 90.35%</a:t>
          </a:r>
        </a:p>
      </dgm:t>
    </dgm:pt>
    <dgm:pt modelId="{38B473AB-414B-4D6F-B8A5-FA39400545F3}" type="parTrans" cxnId="{A5BC7961-E5B1-4AE8-82D8-86A0DF33AF2C}">
      <dgm:prSet/>
      <dgm:spPr/>
      <dgm:t>
        <a:bodyPr/>
        <a:lstStyle/>
        <a:p>
          <a:endParaRPr lang="en-GB"/>
        </a:p>
      </dgm:t>
    </dgm:pt>
    <dgm:pt modelId="{AB14D7BE-EF14-4E75-A5AE-F838AD3ACA7A}" type="sibTrans" cxnId="{A5BC7961-E5B1-4AE8-82D8-86A0DF33AF2C}">
      <dgm:prSet/>
      <dgm:spPr/>
      <dgm:t>
        <a:bodyPr/>
        <a:lstStyle/>
        <a:p>
          <a:endParaRPr lang="en-GB"/>
        </a:p>
      </dgm:t>
    </dgm:pt>
    <dgm:pt modelId="{2AEDA54F-5F66-4961-B285-66D53D465B01}">
      <dgm:prSet custT="1"/>
      <dgm:spPr/>
      <dgm:t>
        <a:bodyPr/>
        <a:lstStyle/>
        <a:p>
          <a:pPr>
            <a:buFont typeface="Arial" panose="020B0604020202020204" pitchFamily="34" charset="0"/>
            <a:buNone/>
          </a:pPr>
          <a:r>
            <a:rPr lang="en-GB" sz="3200" b="0" i="0" dirty="0"/>
            <a:t>Year 8 – 94.19%</a:t>
          </a:r>
        </a:p>
      </dgm:t>
    </dgm:pt>
    <dgm:pt modelId="{CA6DA07A-D948-426F-ACBD-8F963B42DD9D}" type="parTrans" cxnId="{1E273134-8569-487A-9476-CB7E95793B51}">
      <dgm:prSet/>
      <dgm:spPr/>
      <dgm:t>
        <a:bodyPr/>
        <a:lstStyle/>
        <a:p>
          <a:endParaRPr lang="en-GB"/>
        </a:p>
      </dgm:t>
    </dgm:pt>
    <dgm:pt modelId="{7EFD4E7F-10EA-49E4-AB15-2A40F2FBCC2A}" type="sibTrans" cxnId="{1E273134-8569-487A-9476-CB7E95793B51}">
      <dgm:prSet/>
      <dgm:spPr/>
      <dgm:t>
        <a:bodyPr/>
        <a:lstStyle/>
        <a:p>
          <a:endParaRPr lang="en-GB"/>
        </a:p>
      </dgm:t>
    </dgm:pt>
    <dgm:pt modelId="{7458700F-6C71-4871-960B-AA4260338EC9}">
      <dgm:prSet custT="1"/>
      <dgm:spPr/>
      <dgm:t>
        <a:bodyPr/>
        <a:lstStyle/>
        <a:p>
          <a:pPr>
            <a:buFont typeface="Arial" panose="020B0604020202020204" pitchFamily="34" charset="0"/>
            <a:buNone/>
          </a:pPr>
          <a:r>
            <a:rPr lang="en-GB" sz="3200" b="0" i="0" dirty="0"/>
            <a:t>Year 7 – 92.98%</a:t>
          </a:r>
        </a:p>
      </dgm:t>
    </dgm:pt>
    <dgm:pt modelId="{65578958-5D0A-4F0C-91A4-FA2DED309D1D}" type="parTrans" cxnId="{7BBC00AD-00FD-4352-9501-AB17040116D3}">
      <dgm:prSet/>
      <dgm:spPr/>
      <dgm:t>
        <a:bodyPr/>
        <a:lstStyle/>
        <a:p>
          <a:endParaRPr lang="en-GB"/>
        </a:p>
      </dgm:t>
    </dgm:pt>
    <dgm:pt modelId="{B05CCB32-5F5F-4909-853D-C72438112B06}" type="sibTrans" cxnId="{7BBC00AD-00FD-4352-9501-AB17040116D3}">
      <dgm:prSet/>
      <dgm:spPr/>
      <dgm:t>
        <a:bodyPr/>
        <a:lstStyle/>
        <a:p>
          <a:endParaRPr lang="en-GB"/>
        </a:p>
      </dgm:t>
    </dgm:pt>
    <dgm:pt modelId="{BAC4B87A-0A05-4274-9800-7CBAD9004016}">
      <dgm:prSet custT="1"/>
      <dgm:spPr/>
      <dgm:t>
        <a:bodyPr/>
        <a:lstStyle/>
        <a:p>
          <a:pPr>
            <a:buFont typeface="Arial" panose="020B0604020202020204" pitchFamily="34" charset="0"/>
            <a:buNone/>
          </a:pPr>
          <a:r>
            <a:rPr lang="en-GB" sz="3200" b="0" i="0" dirty="0"/>
            <a:t>Year 9 – 90.17%</a:t>
          </a:r>
        </a:p>
      </dgm:t>
    </dgm:pt>
    <dgm:pt modelId="{25CD9011-DFD9-47FB-B9B9-FB126EC46CE8}" type="parTrans" cxnId="{12FBB01C-1A80-43D6-ADAE-007FB8BEAD52}">
      <dgm:prSet/>
      <dgm:spPr/>
      <dgm:t>
        <a:bodyPr/>
        <a:lstStyle/>
        <a:p>
          <a:endParaRPr lang="en-GB"/>
        </a:p>
      </dgm:t>
    </dgm:pt>
    <dgm:pt modelId="{E36589E6-EA53-47D1-9BEA-002017B59E7C}" type="sibTrans" cxnId="{12FBB01C-1A80-43D6-ADAE-007FB8BEAD52}">
      <dgm:prSet/>
      <dgm:spPr/>
      <dgm:t>
        <a:bodyPr/>
        <a:lstStyle/>
        <a:p>
          <a:endParaRPr lang="en-GB"/>
        </a:p>
      </dgm:t>
    </dgm:pt>
    <dgm:pt modelId="{847E5135-1A31-423F-B0E8-AA5D0F52A64E}">
      <dgm:prSet custT="1"/>
      <dgm:spPr/>
      <dgm:t>
        <a:bodyPr/>
        <a:lstStyle/>
        <a:p>
          <a:pPr>
            <a:buFont typeface="Arial" panose="020B0604020202020204" pitchFamily="34" charset="0"/>
            <a:buNone/>
          </a:pPr>
          <a:r>
            <a:rPr lang="en-GB" sz="3200" b="0" i="0" dirty="0"/>
            <a:t>Year 10 – 87.75%</a:t>
          </a:r>
        </a:p>
      </dgm:t>
    </dgm:pt>
    <dgm:pt modelId="{697F2940-79C7-434B-989F-4B101AEB6445}" type="parTrans" cxnId="{434AC4BA-DF27-42BE-80F8-CEBBEAE9DE2C}">
      <dgm:prSet/>
      <dgm:spPr/>
      <dgm:t>
        <a:bodyPr/>
        <a:lstStyle/>
        <a:p>
          <a:endParaRPr lang="en-GB"/>
        </a:p>
      </dgm:t>
    </dgm:pt>
    <dgm:pt modelId="{8E6A013E-0810-4BA3-9EB2-21ABD97DD6F2}" type="sibTrans" cxnId="{434AC4BA-DF27-42BE-80F8-CEBBEAE9DE2C}">
      <dgm:prSet/>
      <dgm:spPr/>
      <dgm:t>
        <a:bodyPr/>
        <a:lstStyle/>
        <a:p>
          <a:endParaRPr lang="en-GB"/>
        </a:p>
      </dgm:t>
    </dgm:pt>
    <dgm:pt modelId="{B3D404D7-3F39-4257-B8DA-BB735D60D563}" type="pres">
      <dgm:prSet presAssocID="{246A7A03-33CD-43DA-AF17-E6B08C4B0FFC}" presName="Name0" presStyleCnt="0">
        <dgm:presLayoutVars>
          <dgm:dir/>
          <dgm:animLvl val="lvl"/>
          <dgm:resizeHandles val="exact"/>
        </dgm:presLayoutVars>
      </dgm:prSet>
      <dgm:spPr/>
    </dgm:pt>
    <dgm:pt modelId="{39448BFA-8575-4154-B1F3-45D052195857}" type="pres">
      <dgm:prSet presAssocID="{61CD91E9-9993-418C-B918-BED705378F0A}" presName="composite" presStyleCnt="0"/>
      <dgm:spPr/>
    </dgm:pt>
    <dgm:pt modelId="{F7362EB8-A0DE-430F-A69A-53004C778783}" type="pres">
      <dgm:prSet presAssocID="{61CD91E9-9993-418C-B918-BED705378F0A}" presName="parTx" presStyleLbl="alignNode1" presStyleIdx="0" presStyleCnt="4">
        <dgm:presLayoutVars>
          <dgm:chMax val="0"/>
          <dgm:chPref val="0"/>
          <dgm:bulletEnabled val="1"/>
        </dgm:presLayoutVars>
      </dgm:prSet>
      <dgm:spPr/>
    </dgm:pt>
    <dgm:pt modelId="{715CAA3C-95BE-4763-8BAA-A56897EC17A5}" type="pres">
      <dgm:prSet presAssocID="{61CD91E9-9993-418C-B918-BED705378F0A}" presName="desTx" presStyleLbl="alignAccFollowNode1" presStyleIdx="0" presStyleCnt="4">
        <dgm:presLayoutVars>
          <dgm:bulletEnabled val="1"/>
        </dgm:presLayoutVars>
      </dgm:prSet>
      <dgm:spPr/>
    </dgm:pt>
    <dgm:pt modelId="{6AFB8844-8BC9-47BE-A705-25B9CE404BFC}" type="pres">
      <dgm:prSet presAssocID="{D70CB481-9026-4EF6-9B72-973A4CF1E596}" presName="space" presStyleCnt="0"/>
      <dgm:spPr/>
    </dgm:pt>
    <dgm:pt modelId="{D20C3B5A-7771-445F-AF37-79C228FF50A3}" type="pres">
      <dgm:prSet presAssocID="{538F3CDB-F16C-4C47-B127-A726C0321D70}" presName="composite" presStyleCnt="0"/>
      <dgm:spPr/>
    </dgm:pt>
    <dgm:pt modelId="{0AFE35CC-4F01-4E07-A129-5947CA635227}" type="pres">
      <dgm:prSet presAssocID="{538F3CDB-F16C-4C47-B127-A726C0321D70}" presName="parTx" presStyleLbl="alignNode1" presStyleIdx="1" presStyleCnt="4">
        <dgm:presLayoutVars>
          <dgm:chMax val="0"/>
          <dgm:chPref val="0"/>
          <dgm:bulletEnabled val="1"/>
        </dgm:presLayoutVars>
      </dgm:prSet>
      <dgm:spPr/>
    </dgm:pt>
    <dgm:pt modelId="{32FDF726-FA83-48B6-9483-B6EA31995BE8}" type="pres">
      <dgm:prSet presAssocID="{538F3CDB-F16C-4C47-B127-A726C0321D70}" presName="desTx" presStyleLbl="alignAccFollowNode1" presStyleIdx="1" presStyleCnt="4">
        <dgm:presLayoutVars>
          <dgm:bulletEnabled val="1"/>
        </dgm:presLayoutVars>
      </dgm:prSet>
      <dgm:spPr/>
    </dgm:pt>
    <dgm:pt modelId="{FC0A6D22-7E6B-4317-BCEA-718D900429A3}" type="pres">
      <dgm:prSet presAssocID="{C5C9FA66-6B02-4390-9AE3-05BB9226898E}" presName="space" presStyleCnt="0"/>
      <dgm:spPr/>
    </dgm:pt>
    <dgm:pt modelId="{AF60829C-4C71-48A9-8FCF-D6AB9BA8D71A}" type="pres">
      <dgm:prSet presAssocID="{AA7EE68C-15BD-43A8-A01C-D38B2225421A}" presName="composite" presStyleCnt="0"/>
      <dgm:spPr/>
    </dgm:pt>
    <dgm:pt modelId="{CAA0A0C0-6EDF-4876-BC6A-96A1CDD33223}" type="pres">
      <dgm:prSet presAssocID="{AA7EE68C-15BD-43A8-A01C-D38B2225421A}" presName="parTx" presStyleLbl="alignNode1" presStyleIdx="2" presStyleCnt="4">
        <dgm:presLayoutVars>
          <dgm:chMax val="0"/>
          <dgm:chPref val="0"/>
          <dgm:bulletEnabled val="1"/>
        </dgm:presLayoutVars>
      </dgm:prSet>
      <dgm:spPr/>
    </dgm:pt>
    <dgm:pt modelId="{EA13DAED-0903-40AF-8561-3AB3A1F2B399}" type="pres">
      <dgm:prSet presAssocID="{AA7EE68C-15BD-43A8-A01C-D38B2225421A}" presName="desTx" presStyleLbl="alignAccFollowNode1" presStyleIdx="2" presStyleCnt="4">
        <dgm:presLayoutVars>
          <dgm:bulletEnabled val="1"/>
        </dgm:presLayoutVars>
      </dgm:prSet>
      <dgm:spPr/>
    </dgm:pt>
    <dgm:pt modelId="{58D5B0A9-D293-4679-A6BA-02D8149B5984}" type="pres">
      <dgm:prSet presAssocID="{B001A570-5F64-4374-9137-4005E127BAFD}" presName="space" presStyleCnt="0"/>
      <dgm:spPr/>
    </dgm:pt>
    <dgm:pt modelId="{16F7CFEB-7131-4CEF-B4C9-8B4A0A15237A}" type="pres">
      <dgm:prSet presAssocID="{1FC165AB-7C2E-41AB-B629-BE82570666C6}" presName="composite" presStyleCnt="0"/>
      <dgm:spPr/>
    </dgm:pt>
    <dgm:pt modelId="{10BA452A-A067-4230-9B65-6CEDF19D081E}" type="pres">
      <dgm:prSet presAssocID="{1FC165AB-7C2E-41AB-B629-BE82570666C6}" presName="parTx" presStyleLbl="alignNode1" presStyleIdx="3" presStyleCnt="4">
        <dgm:presLayoutVars>
          <dgm:chMax val="0"/>
          <dgm:chPref val="0"/>
          <dgm:bulletEnabled val="1"/>
        </dgm:presLayoutVars>
      </dgm:prSet>
      <dgm:spPr/>
    </dgm:pt>
    <dgm:pt modelId="{ABE2EA40-8895-4805-9922-3200EC4B352B}" type="pres">
      <dgm:prSet presAssocID="{1FC165AB-7C2E-41AB-B629-BE82570666C6}" presName="desTx" presStyleLbl="alignAccFollowNode1" presStyleIdx="3" presStyleCnt="4">
        <dgm:presLayoutVars>
          <dgm:bulletEnabled val="1"/>
        </dgm:presLayoutVars>
      </dgm:prSet>
      <dgm:spPr/>
    </dgm:pt>
  </dgm:ptLst>
  <dgm:cxnLst>
    <dgm:cxn modelId="{1D7B8800-8BDE-4368-BA82-A6071AF9973C}" srcId="{AA7EE68C-15BD-43A8-A01C-D38B2225421A}" destId="{D887663E-6DB8-4A45-AB4A-61CC253530EA}" srcOrd="5" destOrd="0" parTransId="{A032B164-C2AF-4C31-9D94-4F3296C7A3E6}" sibTransId="{8C8A1A76-6089-4A17-91ED-81222D6095DA}"/>
    <dgm:cxn modelId="{34C12C02-3432-4B25-99A3-59E40A564365}" type="presOf" srcId="{AA7EE68C-15BD-43A8-A01C-D38B2225421A}" destId="{CAA0A0C0-6EDF-4876-BC6A-96A1CDD33223}" srcOrd="0" destOrd="0" presId="urn:microsoft.com/office/officeart/2005/8/layout/hList1"/>
    <dgm:cxn modelId="{975AC702-BA74-4422-9139-05F0131A1424}" srcId="{246A7A03-33CD-43DA-AF17-E6B08C4B0FFC}" destId="{538F3CDB-F16C-4C47-B127-A726C0321D70}" srcOrd="1" destOrd="0" parTransId="{3E70FB4E-A4C8-48E3-9563-51594CAC6DF6}" sibTransId="{C5C9FA66-6B02-4390-9AE3-05BB9226898E}"/>
    <dgm:cxn modelId="{B6DD9F09-B177-4582-8023-2388D8A7DB57}" type="presOf" srcId="{636E548E-6D01-4690-B1B3-8D7013382E90}" destId="{EA13DAED-0903-40AF-8561-3AB3A1F2B399}" srcOrd="0" destOrd="1" presId="urn:microsoft.com/office/officeart/2005/8/layout/hList1"/>
    <dgm:cxn modelId="{E630360B-DDF9-4A4E-9D74-AF1CECEDEF30}" type="presOf" srcId="{F2351C21-DD77-497E-9D3E-1B05724361A0}" destId="{715CAA3C-95BE-4763-8BAA-A56897EC17A5}" srcOrd="0" destOrd="3" presId="urn:microsoft.com/office/officeart/2005/8/layout/hList1"/>
    <dgm:cxn modelId="{05C7A810-F8C3-46D8-8C06-C377B6CA910F}" srcId="{1FC165AB-7C2E-41AB-B629-BE82570666C6}" destId="{F86E1CD0-8D90-41A3-99B8-7A32881A8D55}" srcOrd="2" destOrd="0" parTransId="{D4BADC7E-DB70-4580-AFD2-0D276244ABC0}" sibTransId="{23812B4C-C27D-453B-9E0E-E527A2E0995D}"/>
    <dgm:cxn modelId="{1034D916-AD94-42A2-A73D-83D5235452FA}" type="presOf" srcId="{246A7A03-33CD-43DA-AF17-E6B08C4B0FFC}" destId="{B3D404D7-3F39-4257-B8DA-BB735D60D563}" srcOrd="0" destOrd="0" presId="urn:microsoft.com/office/officeart/2005/8/layout/hList1"/>
    <dgm:cxn modelId="{F7B39B17-AED7-4B53-95C2-4277BE270786}" type="presOf" srcId="{D887663E-6DB8-4A45-AB4A-61CC253530EA}" destId="{EA13DAED-0903-40AF-8561-3AB3A1F2B399}" srcOrd="0" destOrd="5" presId="urn:microsoft.com/office/officeart/2005/8/layout/hList1"/>
    <dgm:cxn modelId="{6EDCCD1B-4C5A-4130-B28B-DECC5D3A1EAE}" srcId="{AA7EE68C-15BD-43A8-A01C-D38B2225421A}" destId="{8A63128B-E559-49C1-BCC2-9E231E32390A}" srcOrd="0" destOrd="0" parTransId="{1F226679-178B-4AE1-B322-02372A93DD59}" sibTransId="{BEDBBC12-2408-417C-A617-3181429D0CC8}"/>
    <dgm:cxn modelId="{12FBB01C-1A80-43D6-ADAE-007FB8BEAD52}" srcId="{538F3CDB-F16C-4C47-B127-A726C0321D70}" destId="{BAC4B87A-0A05-4274-9800-7CBAD9004016}" srcOrd="3" destOrd="0" parTransId="{25CD9011-DFD9-47FB-B9B9-FB126EC46CE8}" sibTransId="{E36589E6-EA53-47D1-9BEA-002017B59E7C}"/>
    <dgm:cxn modelId="{078BB41F-13B8-4225-B675-E55CF827B3AA}" type="presOf" srcId="{D020E613-4BDB-4DDF-83EB-C3573F7AB8A2}" destId="{715CAA3C-95BE-4763-8BAA-A56897EC17A5}" srcOrd="0" destOrd="0" presId="urn:microsoft.com/office/officeart/2005/8/layout/hList1"/>
    <dgm:cxn modelId="{49FAA120-93DC-4D41-9805-8DB5226FCCD7}" srcId="{61CD91E9-9993-418C-B918-BED705378F0A}" destId="{4FCB63A3-F13B-481B-9135-922D3822BE41}" srcOrd="2" destOrd="0" parTransId="{6D466FFC-0701-44F5-974F-8BFD4E274AEC}" sibTransId="{52B25DF7-02EB-4011-9BAE-E93CFEB3EEB5}"/>
    <dgm:cxn modelId="{01D8B023-7AC8-4415-93B9-4D11C9EB26A6}" type="presOf" srcId="{0C22B63F-9C4A-429C-A2DB-64A56E542AD5}" destId="{ABE2EA40-8895-4805-9922-3200EC4B352B}" srcOrd="0" destOrd="4" presId="urn:microsoft.com/office/officeart/2005/8/layout/hList1"/>
    <dgm:cxn modelId="{5834582B-F3E1-4478-A4E1-2E775DFAF953}" srcId="{61CD91E9-9993-418C-B918-BED705378F0A}" destId="{F2351C21-DD77-497E-9D3E-1B05724361A0}" srcOrd="3" destOrd="0" parTransId="{B889579A-C6D7-4B7D-8F65-65AAB50D8335}" sibTransId="{BBB3CB40-4D19-4A23-97FC-57C8121A744E}"/>
    <dgm:cxn modelId="{2753462C-DDCD-4DAA-8338-92DB9AB05844}" type="presOf" srcId="{4FCB63A3-F13B-481B-9135-922D3822BE41}" destId="{715CAA3C-95BE-4763-8BAA-A56897EC17A5}" srcOrd="0" destOrd="2" presId="urn:microsoft.com/office/officeart/2005/8/layout/hList1"/>
    <dgm:cxn modelId="{3840892F-8850-43D7-9BB9-DD7F49D0F83E}" srcId="{246A7A03-33CD-43DA-AF17-E6B08C4B0FFC}" destId="{61CD91E9-9993-418C-B918-BED705378F0A}" srcOrd="0" destOrd="0" parTransId="{9B09718A-1A18-4BC9-9106-3498C62D4746}" sibTransId="{D70CB481-9026-4EF6-9B72-973A4CF1E596}"/>
    <dgm:cxn modelId="{1E273134-8569-487A-9476-CB7E95793B51}" srcId="{538F3CDB-F16C-4C47-B127-A726C0321D70}" destId="{2AEDA54F-5F66-4961-B285-66D53D465B01}" srcOrd="1" destOrd="0" parTransId="{CA6DA07A-D948-426F-ACBD-8F963B42DD9D}" sibTransId="{7EFD4E7F-10EA-49E4-AB15-2A40F2FBCC2A}"/>
    <dgm:cxn modelId="{AD0B1D3E-E4E7-4302-BDE5-392D32A69531}" srcId="{1FC165AB-7C2E-41AB-B629-BE82570666C6}" destId="{A10EC4E0-4BCB-4688-9EB0-A08B25B304C5}" srcOrd="3" destOrd="0" parTransId="{EDE5BE3C-EAA7-40F3-AD53-8E5913CC8DE8}" sibTransId="{0974CD34-3EBF-4A94-A7CE-602C40CACBA1}"/>
    <dgm:cxn modelId="{C0CA445F-2E1E-462B-87D5-C96340050ACB}" srcId="{61CD91E9-9993-418C-B918-BED705378F0A}" destId="{93DD7B35-C106-43F9-8AD8-196827E18A6C}" srcOrd="4" destOrd="0" parTransId="{9651F584-2D55-4C0F-9D40-4AD5B3D2AF51}" sibTransId="{E09D9159-4F9E-4C2B-BF3C-23EE03B1803E}"/>
    <dgm:cxn modelId="{4CD5DA60-0F4C-44C0-9E7C-9D9ACF2916F2}" type="presOf" srcId="{331DEE8B-77C0-4836-8FFD-700AF5A6A7FC}" destId="{EA13DAED-0903-40AF-8561-3AB3A1F2B399}" srcOrd="0" destOrd="3" presId="urn:microsoft.com/office/officeart/2005/8/layout/hList1"/>
    <dgm:cxn modelId="{A5BC7961-E5B1-4AE8-82D8-86A0DF33AF2C}" srcId="{AA7EE68C-15BD-43A8-A01C-D38B2225421A}" destId="{7096762F-ADD1-47F4-A043-F464EC17EBBE}" srcOrd="4" destOrd="0" parTransId="{38B473AB-414B-4D6F-B8A5-FA39400545F3}" sibTransId="{AB14D7BE-EF14-4E75-A5AE-F838AD3ACA7A}"/>
    <dgm:cxn modelId="{453DCF67-6A6A-4CFB-A23B-D54D523E7F3A}" srcId="{AA7EE68C-15BD-43A8-A01C-D38B2225421A}" destId="{636E548E-6D01-4690-B1B3-8D7013382E90}" srcOrd="1" destOrd="0" parTransId="{854A3A53-2AF1-4F9C-89B7-91A59549E797}" sibTransId="{B436AC2E-06A3-4275-B244-ECDDE76C3098}"/>
    <dgm:cxn modelId="{1D22DD47-4B7A-4C99-9860-FAB1C5F4E5CE}" type="presOf" srcId="{1FC165AB-7C2E-41AB-B629-BE82570666C6}" destId="{10BA452A-A067-4230-9B65-6CEDF19D081E}" srcOrd="0" destOrd="0" presId="urn:microsoft.com/office/officeart/2005/8/layout/hList1"/>
    <dgm:cxn modelId="{DF126169-FBF9-4D19-8B29-84152CCEF4D5}" type="presOf" srcId="{3BE50EA1-35FF-4FF9-98C9-C625D683704C}" destId="{ABE2EA40-8895-4805-9922-3200EC4B352B}" srcOrd="0" destOrd="1" presId="urn:microsoft.com/office/officeart/2005/8/layout/hList1"/>
    <dgm:cxn modelId="{DDFE7F4F-DBD7-46F3-8F61-663336A7F795}" srcId="{AA7EE68C-15BD-43A8-A01C-D38B2225421A}" destId="{331DEE8B-77C0-4836-8FFD-700AF5A6A7FC}" srcOrd="3" destOrd="0" parTransId="{9035C564-6EE1-4EB7-A937-446CCFD51BFB}" sibTransId="{502C2C72-0E0F-4423-8B0F-AD3AB426BB49}"/>
    <dgm:cxn modelId="{23B5AE6F-9790-4CE3-8C63-4291C4DF078F}" srcId="{1FC165AB-7C2E-41AB-B629-BE82570666C6}" destId="{3BE50EA1-35FF-4FF9-98C9-C625D683704C}" srcOrd="1" destOrd="0" parTransId="{201A4707-3D23-4D48-A4C6-9E321425659A}" sibTransId="{62C2EDFD-082B-4B74-9E50-E36DF078D772}"/>
    <dgm:cxn modelId="{80D59670-B4BA-423B-A95A-F427882A92AD}" type="presOf" srcId="{538F3CDB-F16C-4C47-B127-A726C0321D70}" destId="{0AFE35CC-4F01-4E07-A129-5947CA635227}" srcOrd="0" destOrd="0" presId="urn:microsoft.com/office/officeart/2005/8/layout/hList1"/>
    <dgm:cxn modelId="{D7508371-3A92-48FB-86B4-9B0B0F10143E}" srcId="{538F3CDB-F16C-4C47-B127-A726C0321D70}" destId="{13AAC641-AC18-4DD2-8F69-46DE86FC6673}" srcOrd="0" destOrd="0" parTransId="{160F9631-D029-474D-B9F6-7D2F91924665}" sibTransId="{FECD687C-F035-4FBF-B916-5AAD1923EA02}"/>
    <dgm:cxn modelId="{E4214054-9097-47BF-B6E8-FDE6AB0830FE}" srcId="{1FC165AB-7C2E-41AB-B629-BE82570666C6}" destId="{415F5756-BFEA-4BA8-B572-CC74D44F59FC}" srcOrd="5" destOrd="0" parTransId="{92F7AE50-D6D9-4C84-8728-B21787607CAE}" sibTransId="{BE20DBFD-EAF6-453C-A192-8F80660ADCF1}"/>
    <dgm:cxn modelId="{E3E21876-0180-402D-8155-D583A9C8FF9A}" srcId="{AA7EE68C-15BD-43A8-A01C-D38B2225421A}" destId="{FBB53EA5-D0DE-4A3A-9162-4A149912845E}" srcOrd="10" destOrd="0" parTransId="{7B896B0D-4842-4BFA-B7AD-901B1063822C}" sibTransId="{9924B619-23AC-4D01-BA17-623A9EFAE7E6}"/>
    <dgm:cxn modelId="{40F8207A-B4BE-451E-BFAF-87DB1FC28E3C}" srcId="{AA7EE68C-15BD-43A8-A01C-D38B2225421A}" destId="{077FD670-A59B-4E4D-8AA7-B703EDD30954}" srcOrd="6" destOrd="0" parTransId="{4A7F2973-6881-487B-9169-7BE34BC9F024}" sibTransId="{1CC375FE-A186-4A78-94C4-FD44950382E4}"/>
    <dgm:cxn modelId="{7179197D-AB4E-47D2-8F51-85F35E4F5A6F}" type="presOf" srcId="{63CD30CD-3D09-44A2-BF68-44B5302B17E7}" destId="{715CAA3C-95BE-4763-8BAA-A56897EC17A5}" srcOrd="0" destOrd="5" presId="urn:microsoft.com/office/officeart/2005/8/layout/hList1"/>
    <dgm:cxn modelId="{AD37F37D-46B0-4BC7-AF7B-C3FE07D08512}" srcId="{61CD91E9-9993-418C-B918-BED705378F0A}" destId="{D020E613-4BDB-4DDF-83EB-C3573F7AB8A2}" srcOrd="0" destOrd="0" parTransId="{BE984379-56EA-4251-9332-A1522345D587}" sibTransId="{8182185D-AD12-436A-BA37-B02B206C98FA}"/>
    <dgm:cxn modelId="{8F472380-BA83-4632-82E7-D50EC0BAF20B}" srcId="{1FC165AB-7C2E-41AB-B629-BE82570666C6}" destId="{0C22B63F-9C4A-429C-A2DB-64A56E542AD5}" srcOrd="4" destOrd="0" parTransId="{7FBC87D9-00F5-4DEC-B0EC-362FCFE5859D}" sibTransId="{DA95A645-5169-4B4D-B75C-DABB448A3804}"/>
    <dgm:cxn modelId="{4220D083-1147-419A-9341-E0334CE9B1B5}" srcId="{AA7EE68C-15BD-43A8-A01C-D38B2225421A}" destId="{9328364C-DBDE-4561-A4C9-55392CDEBE35}" srcOrd="2" destOrd="0" parTransId="{8E505B8C-950F-4CD4-9010-4C530CA25B15}" sibTransId="{49232A13-C485-4E34-9017-34DA6BC0335C}"/>
    <dgm:cxn modelId="{5AC9AE85-5F50-4748-9D0C-E5FE456DE3F2}" type="presOf" srcId="{847E5135-1A31-423F-B0E8-AA5D0F52A64E}" destId="{32FDF726-FA83-48B6-9483-B6EA31995BE8}" srcOrd="0" destOrd="4" presId="urn:microsoft.com/office/officeart/2005/8/layout/hList1"/>
    <dgm:cxn modelId="{75A2E787-8D0E-4BA9-B02B-215A2FB21D37}" type="presOf" srcId="{FBB53EA5-D0DE-4A3A-9162-4A149912845E}" destId="{EA13DAED-0903-40AF-8561-3AB3A1F2B399}" srcOrd="0" destOrd="10" presId="urn:microsoft.com/office/officeart/2005/8/layout/hList1"/>
    <dgm:cxn modelId="{970D5789-0DE1-4612-8A3B-2CA17FFB226D}" type="presOf" srcId="{2AEDA54F-5F66-4961-B285-66D53D465B01}" destId="{32FDF726-FA83-48B6-9483-B6EA31995BE8}" srcOrd="0" destOrd="1" presId="urn:microsoft.com/office/officeart/2005/8/layout/hList1"/>
    <dgm:cxn modelId="{279C0D90-7D68-4B27-AB88-0A8AE9BA4D1E}" srcId="{246A7A03-33CD-43DA-AF17-E6B08C4B0FFC}" destId="{1FC165AB-7C2E-41AB-B629-BE82570666C6}" srcOrd="3" destOrd="0" parTransId="{48C50912-C560-4F51-A021-25C064300346}" sibTransId="{8D5962E1-6076-4290-A3B3-052D88BF9FBC}"/>
    <dgm:cxn modelId="{1EC48296-7E73-402D-9551-D5CE49104836}" srcId="{AA7EE68C-15BD-43A8-A01C-D38B2225421A}" destId="{9218568F-5BF3-4E09-BD34-79D9E94B08E9}" srcOrd="9" destOrd="0" parTransId="{33930BE2-6CB7-4885-8563-CC4321C34F02}" sibTransId="{2FDBE357-83AD-464D-A7DD-90756C858279}"/>
    <dgm:cxn modelId="{F7715A98-EB1D-4711-BD2F-0621D1AB46F0}" type="presOf" srcId="{9218568F-5BF3-4E09-BD34-79D9E94B08E9}" destId="{EA13DAED-0903-40AF-8561-3AB3A1F2B399}" srcOrd="0" destOrd="9" presId="urn:microsoft.com/office/officeart/2005/8/layout/hList1"/>
    <dgm:cxn modelId="{BD120AA3-3A6D-46EC-BE78-DF35E970A232}" type="presOf" srcId="{077FD670-A59B-4E4D-8AA7-B703EDD30954}" destId="{EA13DAED-0903-40AF-8561-3AB3A1F2B399}" srcOrd="0" destOrd="6" presId="urn:microsoft.com/office/officeart/2005/8/layout/hList1"/>
    <dgm:cxn modelId="{53F152AC-318B-4A22-B896-57B2E21E3F39}" type="presOf" srcId="{61CD91E9-9993-418C-B918-BED705378F0A}" destId="{F7362EB8-A0DE-430F-A69A-53004C778783}" srcOrd="0" destOrd="0" presId="urn:microsoft.com/office/officeart/2005/8/layout/hList1"/>
    <dgm:cxn modelId="{7BBC00AD-00FD-4352-9501-AB17040116D3}" srcId="{538F3CDB-F16C-4C47-B127-A726C0321D70}" destId="{7458700F-6C71-4871-960B-AA4260338EC9}" srcOrd="2" destOrd="0" parTransId="{65578958-5D0A-4F0C-91A4-FA2DED309D1D}" sibTransId="{B05CCB32-5F5F-4909-853D-C72438112B06}"/>
    <dgm:cxn modelId="{520222B3-7F80-435C-9D9B-1A6B9A9DB41E}" type="presOf" srcId="{06915820-3AD6-4629-B4E3-7DEE212B7229}" destId="{EA13DAED-0903-40AF-8561-3AB3A1F2B399}" srcOrd="0" destOrd="7" presId="urn:microsoft.com/office/officeart/2005/8/layout/hList1"/>
    <dgm:cxn modelId="{8DE82DB8-D83A-4992-B310-66363B432735}" type="presOf" srcId="{9328364C-DBDE-4561-A4C9-55392CDEBE35}" destId="{EA13DAED-0903-40AF-8561-3AB3A1F2B399}" srcOrd="0" destOrd="2" presId="urn:microsoft.com/office/officeart/2005/8/layout/hList1"/>
    <dgm:cxn modelId="{AADA84B8-1AE8-4D95-B8DF-9AF335C3ABB6}" srcId="{61CD91E9-9993-418C-B918-BED705378F0A}" destId="{96E6F2BC-88B2-4326-BBCA-458665F4AC37}" srcOrd="1" destOrd="0" parTransId="{C2D27DC6-12BC-43F2-B0BE-B8CA5695AAA0}" sibTransId="{6ADB235D-A602-4F63-9E94-CD54CF8142DB}"/>
    <dgm:cxn modelId="{55EC8DBA-9746-41FE-A96C-D65596401B05}" type="presOf" srcId="{0E41B833-0D1A-438B-819F-210068AB55BF}" destId="{ABE2EA40-8895-4805-9922-3200EC4B352B}" srcOrd="0" destOrd="0" presId="urn:microsoft.com/office/officeart/2005/8/layout/hList1"/>
    <dgm:cxn modelId="{434AC4BA-DF27-42BE-80F8-CEBBEAE9DE2C}" srcId="{538F3CDB-F16C-4C47-B127-A726C0321D70}" destId="{847E5135-1A31-423F-B0E8-AA5D0F52A64E}" srcOrd="4" destOrd="0" parTransId="{697F2940-79C7-434B-989F-4B101AEB6445}" sibTransId="{8E6A013E-0810-4BA3-9EB2-21ABD97DD6F2}"/>
    <dgm:cxn modelId="{B13AA2BE-3CF3-49A4-BF1F-BD2C09375A19}" type="presOf" srcId="{7458700F-6C71-4871-960B-AA4260338EC9}" destId="{32FDF726-FA83-48B6-9483-B6EA31995BE8}" srcOrd="0" destOrd="2" presId="urn:microsoft.com/office/officeart/2005/8/layout/hList1"/>
    <dgm:cxn modelId="{CD65A2C0-C154-4956-AE74-EE6967CBB8EB}" srcId="{1FC165AB-7C2E-41AB-B629-BE82570666C6}" destId="{0E41B833-0D1A-438B-819F-210068AB55BF}" srcOrd="0" destOrd="0" parTransId="{EE3917BF-F2D8-4A70-979E-E5D221F6B52E}" sibTransId="{9F36572B-CB68-49BF-81A6-6F0B7A93C115}"/>
    <dgm:cxn modelId="{03C9B7C1-61B3-41FD-B0AF-0F0E018866FA}" type="presOf" srcId="{BAC4B87A-0A05-4274-9800-7CBAD9004016}" destId="{32FDF726-FA83-48B6-9483-B6EA31995BE8}" srcOrd="0" destOrd="3" presId="urn:microsoft.com/office/officeart/2005/8/layout/hList1"/>
    <dgm:cxn modelId="{4B5C19C2-695E-4B7A-A7A6-A9348D6A1B05}" type="presOf" srcId="{F86E1CD0-8D90-41A3-99B8-7A32881A8D55}" destId="{ABE2EA40-8895-4805-9922-3200EC4B352B}" srcOrd="0" destOrd="2" presId="urn:microsoft.com/office/officeart/2005/8/layout/hList1"/>
    <dgm:cxn modelId="{2B614CC4-A9E4-4E1E-AF78-B6E0C824C53A}" srcId="{61CD91E9-9993-418C-B918-BED705378F0A}" destId="{63CD30CD-3D09-44A2-BF68-44B5302B17E7}" srcOrd="5" destOrd="0" parTransId="{C4341E62-1988-4951-A474-3839258468C6}" sibTransId="{DB6EC15C-D8EB-4EC7-969C-E9D5FC1BAE06}"/>
    <dgm:cxn modelId="{F4CE37C6-1AB6-4C0E-848A-CAB96EFA5234}" type="presOf" srcId="{93DD7B35-C106-43F9-8AD8-196827E18A6C}" destId="{715CAA3C-95BE-4763-8BAA-A56897EC17A5}" srcOrd="0" destOrd="4" presId="urn:microsoft.com/office/officeart/2005/8/layout/hList1"/>
    <dgm:cxn modelId="{9A89B7CD-BCFB-49AF-8F41-5907D46F7A4F}" type="presOf" srcId="{13AAC641-AC18-4DD2-8F69-46DE86FC6673}" destId="{32FDF726-FA83-48B6-9483-B6EA31995BE8}" srcOrd="0" destOrd="0" presId="urn:microsoft.com/office/officeart/2005/8/layout/hList1"/>
    <dgm:cxn modelId="{5636ECCE-FA32-4D29-959D-A49E397D67C4}" srcId="{AA7EE68C-15BD-43A8-A01C-D38B2225421A}" destId="{06915820-3AD6-4629-B4E3-7DEE212B7229}" srcOrd="7" destOrd="0" parTransId="{717051C8-03D3-4648-AFAF-E3DD29058A6C}" sibTransId="{87C1D07B-69C5-44EF-94F2-E17928E383B8}"/>
    <dgm:cxn modelId="{E311A4DA-D4EE-409F-8DC1-EF0F5641FA49}" type="presOf" srcId="{7096762F-ADD1-47F4-A043-F464EC17EBBE}" destId="{EA13DAED-0903-40AF-8561-3AB3A1F2B399}" srcOrd="0" destOrd="4" presId="urn:microsoft.com/office/officeart/2005/8/layout/hList1"/>
    <dgm:cxn modelId="{719336DC-7BCF-4587-954E-FC428ABC2B79}" type="presOf" srcId="{2B67EAE6-07C0-478C-A823-764E9404E17E}" destId="{EA13DAED-0903-40AF-8561-3AB3A1F2B399}" srcOrd="0" destOrd="8" presId="urn:microsoft.com/office/officeart/2005/8/layout/hList1"/>
    <dgm:cxn modelId="{A77346E0-0CD3-4268-AB65-CA1E5E940D53}" type="presOf" srcId="{8A63128B-E559-49C1-BCC2-9E231E32390A}" destId="{EA13DAED-0903-40AF-8561-3AB3A1F2B399}" srcOrd="0" destOrd="0" presId="urn:microsoft.com/office/officeart/2005/8/layout/hList1"/>
    <dgm:cxn modelId="{A5C58AE3-EFA8-4EFD-ABD6-4CFE566F8B0F}" srcId="{AA7EE68C-15BD-43A8-A01C-D38B2225421A}" destId="{2B67EAE6-07C0-478C-A823-764E9404E17E}" srcOrd="8" destOrd="0" parTransId="{79150FA7-55B5-4C0E-A485-42FF5D24EDFB}" sibTransId="{80F0D1A3-1F53-4DBD-A694-9BFFA00639DD}"/>
    <dgm:cxn modelId="{63EA6DE4-18DA-4E37-BA05-ECBC9695BEDA}" type="presOf" srcId="{96E6F2BC-88B2-4326-BBCA-458665F4AC37}" destId="{715CAA3C-95BE-4763-8BAA-A56897EC17A5}" srcOrd="0" destOrd="1" presId="urn:microsoft.com/office/officeart/2005/8/layout/hList1"/>
    <dgm:cxn modelId="{163CB1E9-3B52-410D-BFD7-081B0A966BDE}" srcId="{246A7A03-33CD-43DA-AF17-E6B08C4B0FFC}" destId="{AA7EE68C-15BD-43A8-A01C-D38B2225421A}" srcOrd="2" destOrd="0" parTransId="{DB5393EE-04B7-4381-B219-E6157774E0EB}" sibTransId="{B001A570-5F64-4374-9137-4005E127BAFD}"/>
    <dgm:cxn modelId="{6FA391EF-237F-432B-A092-68FED2E22A7B}" type="presOf" srcId="{415F5756-BFEA-4BA8-B572-CC74D44F59FC}" destId="{ABE2EA40-8895-4805-9922-3200EC4B352B}" srcOrd="0" destOrd="5" presId="urn:microsoft.com/office/officeart/2005/8/layout/hList1"/>
    <dgm:cxn modelId="{F04470F1-D02D-40FF-86E7-1C818EC6F1D2}" type="presOf" srcId="{A10EC4E0-4BCB-4688-9EB0-A08B25B304C5}" destId="{ABE2EA40-8895-4805-9922-3200EC4B352B}" srcOrd="0" destOrd="3" presId="urn:microsoft.com/office/officeart/2005/8/layout/hList1"/>
    <dgm:cxn modelId="{89271186-A5ED-4645-A398-80A1F73AA4F2}" type="presParOf" srcId="{B3D404D7-3F39-4257-B8DA-BB735D60D563}" destId="{39448BFA-8575-4154-B1F3-45D052195857}" srcOrd="0" destOrd="0" presId="urn:microsoft.com/office/officeart/2005/8/layout/hList1"/>
    <dgm:cxn modelId="{3936FCB4-6AB1-499C-A091-E57184D003A8}" type="presParOf" srcId="{39448BFA-8575-4154-B1F3-45D052195857}" destId="{F7362EB8-A0DE-430F-A69A-53004C778783}" srcOrd="0" destOrd="0" presId="urn:microsoft.com/office/officeart/2005/8/layout/hList1"/>
    <dgm:cxn modelId="{1AD9AC2A-8146-4A32-AEE4-5FDEEB18C0A6}" type="presParOf" srcId="{39448BFA-8575-4154-B1F3-45D052195857}" destId="{715CAA3C-95BE-4763-8BAA-A56897EC17A5}" srcOrd="1" destOrd="0" presId="urn:microsoft.com/office/officeart/2005/8/layout/hList1"/>
    <dgm:cxn modelId="{DFA3BD46-1A2F-4A16-BA9C-D566C1F63118}" type="presParOf" srcId="{B3D404D7-3F39-4257-B8DA-BB735D60D563}" destId="{6AFB8844-8BC9-47BE-A705-25B9CE404BFC}" srcOrd="1" destOrd="0" presId="urn:microsoft.com/office/officeart/2005/8/layout/hList1"/>
    <dgm:cxn modelId="{6AD5A609-71BA-4A24-A81D-BB8DE26F72E2}" type="presParOf" srcId="{B3D404D7-3F39-4257-B8DA-BB735D60D563}" destId="{D20C3B5A-7771-445F-AF37-79C228FF50A3}" srcOrd="2" destOrd="0" presId="urn:microsoft.com/office/officeart/2005/8/layout/hList1"/>
    <dgm:cxn modelId="{677AFDD4-D76C-4E46-8164-51DCE6D108C5}" type="presParOf" srcId="{D20C3B5A-7771-445F-AF37-79C228FF50A3}" destId="{0AFE35CC-4F01-4E07-A129-5947CA635227}" srcOrd="0" destOrd="0" presId="urn:microsoft.com/office/officeart/2005/8/layout/hList1"/>
    <dgm:cxn modelId="{9EEB69C6-A300-4896-A744-59473977547F}" type="presParOf" srcId="{D20C3B5A-7771-445F-AF37-79C228FF50A3}" destId="{32FDF726-FA83-48B6-9483-B6EA31995BE8}" srcOrd="1" destOrd="0" presId="urn:microsoft.com/office/officeart/2005/8/layout/hList1"/>
    <dgm:cxn modelId="{864E75CC-9582-47A3-B1A0-A52375E6F1DB}" type="presParOf" srcId="{B3D404D7-3F39-4257-B8DA-BB735D60D563}" destId="{FC0A6D22-7E6B-4317-BCEA-718D900429A3}" srcOrd="3" destOrd="0" presId="urn:microsoft.com/office/officeart/2005/8/layout/hList1"/>
    <dgm:cxn modelId="{162955FA-7A1D-4B5A-B765-B0250AEA4EC7}" type="presParOf" srcId="{B3D404D7-3F39-4257-B8DA-BB735D60D563}" destId="{AF60829C-4C71-48A9-8FCF-D6AB9BA8D71A}" srcOrd="4" destOrd="0" presId="urn:microsoft.com/office/officeart/2005/8/layout/hList1"/>
    <dgm:cxn modelId="{27CC74FF-7A17-4D3A-B897-11950B4BC093}" type="presParOf" srcId="{AF60829C-4C71-48A9-8FCF-D6AB9BA8D71A}" destId="{CAA0A0C0-6EDF-4876-BC6A-96A1CDD33223}" srcOrd="0" destOrd="0" presId="urn:microsoft.com/office/officeart/2005/8/layout/hList1"/>
    <dgm:cxn modelId="{C8A19AE5-0C1C-4BBA-BC18-8D67734AEE01}" type="presParOf" srcId="{AF60829C-4C71-48A9-8FCF-D6AB9BA8D71A}" destId="{EA13DAED-0903-40AF-8561-3AB3A1F2B399}" srcOrd="1" destOrd="0" presId="urn:microsoft.com/office/officeart/2005/8/layout/hList1"/>
    <dgm:cxn modelId="{7F64F527-2034-4F84-B23F-236D7F05004D}" type="presParOf" srcId="{B3D404D7-3F39-4257-B8DA-BB735D60D563}" destId="{58D5B0A9-D293-4679-A6BA-02D8149B5984}" srcOrd="5" destOrd="0" presId="urn:microsoft.com/office/officeart/2005/8/layout/hList1"/>
    <dgm:cxn modelId="{8E267003-C1A1-42B9-A485-2C74267091FE}" type="presParOf" srcId="{B3D404D7-3F39-4257-B8DA-BB735D60D563}" destId="{16F7CFEB-7131-4CEF-B4C9-8B4A0A15237A}" srcOrd="6" destOrd="0" presId="urn:microsoft.com/office/officeart/2005/8/layout/hList1"/>
    <dgm:cxn modelId="{728D8C11-8623-4CED-B730-51D1C7A66273}" type="presParOf" srcId="{16F7CFEB-7131-4CEF-B4C9-8B4A0A15237A}" destId="{10BA452A-A067-4230-9B65-6CEDF19D081E}" srcOrd="0" destOrd="0" presId="urn:microsoft.com/office/officeart/2005/8/layout/hList1"/>
    <dgm:cxn modelId="{87D6F139-9C20-4372-A8CA-19DC4B3E3F4A}" type="presParOf" srcId="{16F7CFEB-7131-4CEF-B4C9-8B4A0A15237A}" destId="{ABE2EA40-8895-4805-9922-3200EC4B352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362EB8-A0DE-430F-A69A-53004C778783}">
      <dsp:nvSpPr>
        <dsp:cNvPr id="0" name=""/>
        <dsp:cNvSpPr/>
      </dsp:nvSpPr>
      <dsp:spPr>
        <a:xfrm>
          <a:off x="5344" y="313404"/>
          <a:ext cx="3213364" cy="1036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highlight>
                <a:srgbClr val="00FF00"/>
              </a:highlight>
            </a:rPr>
            <a:t>TALBOT</a:t>
          </a:r>
        </a:p>
      </dsp:txBody>
      <dsp:txXfrm>
        <a:off x="5344" y="313404"/>
        <a:ext cx="3213364" cy="1036800"/>
      </dsp:txXfrm>
    </dsp:sp>
    <dsp:sp modelId="{715CAA3C-95BE-4763-8BAA-A56897EC17A5}">
      <dsp:nvSpPr>
        <dsp:cNvPr id="0" name=""/>
        <dsp:cNvSpPr/>
      </dsp:nvSpPr>
      <dsp:spPr>
        <a:xfrm>
          <a:off x="5344" y="1350204"/>
          <a:ext cx="3213364" cy="566979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None/>
          </a:pPr>
          <a:r>
            <a:rPr lang="en-GB" sz="3200" b="0" i="0" kern="1200" dirty="0">
              <a:highlight>
                <a:srgbClr val="FFFF00"/>
              </a:highlight>
            </a:rPr>
            <a:t>Year 8 – 95.76%</a:t>
          </a:r>
          <a:endParaRPr lang="en-US" sz="2100" kern="1200" dirty="0">
            <a:highlight>
              <a:srgbClr val="FFFF00"/>
            </a:highlight>
          </a:endParaRPr>
        </a:p>
        <a:p>
          <a:pPr marL="285750" lvl="1" indent="-285750" algn="l" defTabSz="1422400">
            <a:lnSpc>
              <a:spcPct val="90000"/>
            </a:lnSpc>
            <a:spcBef>
              <a:spcPct val="0"/>
            </a:spcBef>
            <a:spcAft>
              <a:spcPct val="15000"/>
            </a:spcAft>
            <a:buFont typeface="Arial" panose="020B0604020202020204" pitchFamily="34" charset="0"/>
            <a:buNone/>
          </a:pPr>
          <a:r>
            <a:rPr lang="en-GB" sz="3200" b="0" i="0" kern="1200" dirty="0"/>
            <a:t>Year 11 – 95.18%</a:t>
          </a:r>
        </a:p>
        <a:p>
          <a:pPr marL="285750" lvl="1" indent="-285750" algn="l" defTabSz="1422400">
            <a:lnSpc>
              <a:spcPct val="90000"/>
            </a:lnSpc>
            <a:spcBef>
              <a:spcPct val="0"/>
            </a:spcBef>
            <a:spcAft>
              <a:spcPct val="15000"/>
            </a:spcAft>
            <a:buFont typeface="Arial" panose="020B0604020202020204" pitchFamily="34" charset="0"/>
            <a:buNone/>
          </a:pPr>
          <a:r>
            <a:rPr lang="en-GB" sz="3200" b="0" i="0" kern="1200" dirty="0"/>
            <a:t>Year 7 – 94.66%</a:t>
          </a:r>
        </a:p>
        <a:p>
          <a:pPr marL="285750" lvl="1" indent="-285750" algn="l" defTabSz="1422400">
            <a:lnSpc>
              <a:spcPct val="90000"/>
            </a:lnSpc>
            <a:spcBef>
              <a:spcPct val="0"/>
            </a:spcBef>
            <a:spcAft>
              <a:spcPct val="15000"/>
            </a:spcAft>
            <a:buFont typeface="Arial" panose="020B0604020202020204" pitchFamily="34" charset="0"/>
            <a:buNone/>
          </a:pPr>
          <a:r>
            <a:rPr lang="en-GB" sz="3200" b="0" i="0" kern="1200" dirty="0"/>
            <a:t>Year 10 – 92.31%</a:t>
          </a:r>
        </a:p>
        <a:p>
          <a:pPr marL="285750" lvl="1" indent="-285750" algn="l" defTabSz="1422400">
            <a:lnSpc>
              <a:spcPct val="90000"/>
            </a:lnSpc>
            <a:spcBef>
              <a:spcPct val="0"/>
            </a:spcBef>
            <a:spcAft>
              <a:spcPct val="15000"/>
            </a:spcAft>
            <a:buFont typeface="Arial" panose="020B0604020202020204" pitchFamily="34" charset="0"/>
            <a:buNone/>
          </a:pPr>
          <a:r>
            <a:rPr lang="en-GB" sz="3200" b="0" i="0" kern="1200" dirty="0"/>
            <a:t>Year 9 – 89.05%</a:t>
          </a:r>
        </a:p>
        <a:p>
          <a:pPr marL="228600" lvl="1" indent="-228600" algn="l" defTabSz="889000">
            <a:lnSpc>
              <a:spcPct val="90000"/>
            </a:lnSpc>
            <a:spcBef>
              <a:spcPct val="0"/>
            </a:spcBef>
            <a:spcAft>
              <a:spcPct val="15000"/>
            </a:spcAft>
            <a:buFont typeface="Courier New" panose="02070309020205020404" pitchFamily="49" charset="0"/>
            <a:buChar char="o"/>
          </a:pPr>
          <a:endParaRPr lang="en-GB" sz="2000" b="0" i="0" kern="1200" dirty="0">
            <a:highlight>
              <a:srgbClr val="FFFF00"/>
            </a:highlight>
          </a:endParaRPr>
        </a:p>
      </dsp:txBody>
      <dsp:txXfrm>
        <a:off x="5344" y="1350204"/>
        <a:ext cx="3213364" cy="5669797"/>
      </dsp:txXfrm>
    </dsp:sp>
    <dsp:sp modelId="{0AFE35CC-4F01-4E07-A129-5947CA635227}">
      <dsp:nvSpPr>
        <dsp:cNvPr id="0" name=""/>
        <dsp:cNvSpPr/>
      </dsp:nvSpPr>
      <dsp:spPr>
        <a:xfrm>
          <a:off x="3668579" y="313404"/>
          <a:ext cx="3213364" cy="1036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kern="1200" dirty="0">
              <a:highlight>
                <a:srgbClr val="FF0000"/>
              </a:highlight>
            </a:rPr>
            <a:t>LYVEDEN</a:t>
          </a:r>
        </a:p>
      </dsp:txBody>
      <dsp:txXfrm>
        <a:off x="3668579" y="313404"/>
        <a:ext cx="3213364" cy="1036800"/>
      </dsp:txXfrm>
    </dsp:sp>
    <dsp:sp modelId="{32FDF726-FA83-48B6-9483-B6EA31995BE8}">
      <dsp:nvSpPr>
        <dsp:cNvPr id="0" name=""/>
        <dsp:cNvSpPr/>
      </dsp:nvSpPr>
      <dsp:spPr>
        <a:xfrm>
          <a:off x="3668579" y="1350204"/>
          <a:ext cx="3213364" cy="566979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None/>
          </a:pPr>
          <a:r>
            <a:rPr lang="en-GB" sz="3200" b="0" i="0" kern="1200" dirty="0">
              <a:highlight>
                <a:srgbClr val="FFFF00"/>
              </a:highlight>
            </a:rPr>
            <a:t>Year 11 – 97.54%</a:t>
          </a:r>
          <a:endParaRPr lang="en-US" sz="3200" kern="1200" dirty="0">
            <a:highlight>
              <a:srgbClr val="FFFF00"/>
            </a:highlight>
          </a:endParaRPr>
        </a:p>
        <a:p>
          <a:pPr marL="285750" lvl="1" indent="-285750" algn="l" defTabSz="1422400">
            <a:lnSpc>
              <a:spcPct val="90000"/>
            </a:lnSpc>
            <a:spcBef>
              <a:spcPct val="0"/>
            </a:spcBef>
            <a:spcAft>
              <a:spcPct val="15000"/>
            </a:spcAft>
            <a:buFont typeface="Arial" panose="020B0604020202020204" pitchFamily="34" charset="0"/>
            <a:buNone/>
          </a:pPr>
          <a:r>
            <a:rPr lang="en-GB" sz="3200" b="0" i="0" kern="1200" dirty="0"/>
            <a:t>Year 8 – 94.19%</a:t>
          </a:r>
        </a:p>
        <a:p>
          <a:pPr marL="285750" lvl="1" indent="-285750" algn="l" defTabSz="1422400">
            <a:lnSpc>
              <a:spcPct val="90000"/>
            </a:lnSpc>
            <a:spcBef>
              <a:spcPct val="0"/>
            </a:spcBef>
            <a:spcAft>
              <a:spcPct val="15000"/>
            </a:spcAft>
            <a:buFont typeface="Arial" panose="020B0604020202020204" pitchFamily="34" charset="0"/>
            <a:buNone/>
          </a:pPr>
          <a:r>
            <a:rPr lang="en-GB" sz="3200" b="0" i="0" kern="1200" dirty="0"/>
            <a:t>Year 7 – 92.98%</a:t>
          </a:r>
        </a:p>
        <a:p>
          <a:pPr marL="285750" lvl="1" indent="-285750" algn="l" defTabSz="1422400">
            <a:lnSpc>
              <a:spcPct val="90000"/>
            </a:lnSpc>
            <a:spcBef>
              <a:spcPct val="0"/>
            </a:spcBef>
            <a:spcAft>
              <a:spcPct val="15000"/>
            </a:spcAft>
            <a:buFont typeface="Arial" panose="020B0604020202020204" pitchFamily="34" charset="0"/>
            <a:buNone/>
          </a:pPr>
          <a:r>
            <a:rPr lang="en-GB" sz="3200" b="0" i="0" kern="1200" dirty="0"/>
            <a:t>Year 9 – 90.17%</a:t>
          </a:r>
        </a:p>
        <a:p>
          <a:pPr marL="285750" lvl="1" indent="-285750" algn="l" defTabSz="1422400">
            <a:lnSpc>
              <a:spcPct val="90000"/>
            </a:lnSpc>
            <a:spcBef>
              <a:spcPct val="0"/>
            </a:spcBef>
            <a:spcAft>
              <a:spcPct val="15000"/>
            </a:spcAft>
            <a:buFont typeface="Arial" panose="020B0604020202020204" pitchFamily="34" charset="0"/>
            <a:buNone/>
          </a:pPr>
          <a:r>
            <a:rPr lang="en-GB" sz="3200" b="0" i="0" kern="1200" dirty="0"/>
            <a:t>Year 10 – 87.75%</a:t>
          </a:r>
        </a:p>
      </dsp:txBody>
      <dsp:txXfrm>
        <a:off x="3668579" y="1350204"/>
        <a:ext cx="3213364" cy="5669797"/>
      </dsp:txXfrm>
    </dsp:sp>
    <dsp:sp modelId="{CAA0A0C0-6EDF-4876-BC6A-96A1CDD33223}">
      <dsp:nvSpPr>
        <dsp:cNvPr id="0" name=""/>
        <dsp:cNvSpPr/>
      </dsp:nvSpPr>
      <dsp:spPr>
        <a:xfrm>
          <a:off x="7331814" y="313404"/>
          <a:ext cx="3213364" cy="1036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highlight>
                <a:srgbClr val="00FFFF"/>
              </a:highlight>
            </a:rPr>
            <a:t>BURGHLEY</a:t>
          </a:r>
        </a:p>
      </dsp:txBody>
      <dsp:txXfrm>
        <a:off x="7331814" y="313404"/>
        <a:ext cx="3213364" cy="1036800"/>
      </dsp:txXfrm>
    </dsp:sp>
    <dsp:sp modelId="{EA13DAED-0903-40AF-8561-3AB3A1F2B399}">
      <dsp:nvSpPr>
        <dsp:cNvPr id="0" name=""/>
        <dsp:cNvSpPr/>
      </dsp:nvSpPr>
      <dsp:spPr>
        <a:xfrm>
          <a:off x="7331814" y="1350204"/>
          <a:ext cx="3213364" cy="566979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None/>
          </a:pPr>
          <a:r>
            <a:rPr lang="en-GB" sz="3200" b="0" i="0" kern="1200" dirty="0">
              <a:highlight>
                <a:srgbClr val="FFFF00"/>
              </a:highlight>
            </a:rPr>
            <a:t>Year 9 – 94.7%</a:t>
          </a:r>
          <a:endParaRPr lang="en-US" sz="2100" kern="1200" dirty="0">
            <a:highlight>
              <a:srgbClr val="FFFF00"/>
            </a:highlight>
          </a:endParaRPr>
        </a:p>
        <a:p>
          <a:pPr marL="285750" lvl="1" indent="-285750" algn="l" defTabSz="1422400">
            <a:lnSpc>
              <a:spcPct val="90000"/>
            </a:lnSpc>
            <a:spcBef>
              <a:spcPct val="0"/>
            </a:spcBef>
            <a:spcAft>
              <a:spcPct val="15000"/>
            </a:spcAft>
            <a:buFont typeface="Arial" panose="020B0604020202020204" pitchFamily="34" charset="0"/>
            <a:buNone/>
          </a:pPr>
          <a:r>
            <a:rPr lang="en-GB" sz="3200" b="0" i="0" kern="1200" dirty="0"/>
            <a:t>Year 8 – 93.75%</a:t>
          </a:r>
        </a:p>
        <a:p>
          <a:pPr marL="285750" lvl="1" indent="-285750" algn="l" defTabSz="1422400">
            <a:lnSpc>
              <a:spcPct val="90000"/>
            </a:lnSpc>
            <a:spcBef>
              <a:spcPct val="0"/>
            </a:spcBef>
            <a:spcAft>
              <a:spcPct val="15000"/>
            </a:spcAft>
            <a:buFont typeface="Arial" panose="020B0604020202020204" pitchFamily="34" charset="0"/>
            <a:buNone/>
          </a:pPr>
          <a:r>
            <a:rPr lang="en-GB" sz="3200" b="0" i="0" kern="1200" dirty="0"/>
            <a:t>Year 11 – 92.53%</a:t>
          </a:r>
        </a:p>
        <a:p>
          <a:pPr marL="285750" lvl="1" indent="-285750" algn="l" defTabSz="1422400">
            <a:lnSpc>
              <a:spcPct val="90000"/>
            </a:lnSpc>
            <a:spcBef>
              <a:spcPct val="0"/>
            </a:spcBef>
            <a:spcAft>
              <a:spcPct val="15000"/>
            </a:spcAft>
            <a:buFont typeface="Arial" panose="020B0604020202020204" pitchFamily="34" charset="0"/>
            <a:buNone/>
          </a:pPr>
          <a:r>
            <a:rPr lang="en-GB" sz="3200" b="0" i="0" kern="1200" dirty="0"/>
            <a:t>Year 10 – 91.34%</a:t>
          </a:r>
        </a:p>
        <a:p>
          <a:pPr marL="285750" lvl="1" indent="-285750" algn="l" defTabSz="1422400">
            <a:lnSpc>
              <a:spcPct val="90000"/>
            </a:lnSpc>
            <a:spcBef>
              <a:spcPct val="0"/>
            </a:spcBef>
            <a:spcAft>
              <a:spcPct val="15000"/>
            </a:spcAft>
            <a:buFont typeface="Arial" panose="020B0604020202020204" pitchFamily="34" charset="0"/>
            <a:buNone/>
          </a:pPr>
          <a:r>
            <a:rPr lang="en-GB" sz="3200" b="0" i="0" kern="1200" dirty="0"/>
            <a:t>Year 7 – 90.35%</a:t>
          </a:r>
        </a:p>
        <a:p>
          <a:pPr marL="285750" lvl="1" indent="-285750" algn="l" defTabSz="1422400">
            <a:lnSpc>
              <a:spcPct val="90000"/>
            </a:lnSpc>
            <a:spcBef>
              <a:spcPct val="0"/>
            </a:spcBef>
            <a:spcAft>
              <a:spcPct val="15000"/>
            </a:spcAft>
            <a:buFont typeface="Arial" panose="020B0604020202020204" pitchFamily="34" charset="0"/>
            <a:buNone/>
          </a:pPr>
          <a:endParaRPr lang="en-GB" sz="3200" b="0" i="0" kern="1200" dirty="0"/>
        </a:p>
        <a:p>
          <a:pPr marL="285750" lvl="1" indent="-285750" algn="l" defTabSz="1244600">
            <a:lnSpc>
              <a:spcPct val="90000"/>
            </a:lnSpc>
            <a:spcBef>
              <a:spcPct val="0"/>
            </a:spcBef>
            <a:spcAft>
              <a:spcPct val="15000"/>
            </a:spcAft>
            <a:buFont typeface="Arial" panose="020B0604020202020204" pitchFamily="34" charset="0"/>
            <a:buNone/>
          </a:pPr>
          <a:endParaRPr lang="en-GB" sz="2800" b="0" i="0" kern="1200" dirty="0"/>
        </a:p>
        <a:p>
          <a:pPr marL="285750" lvl="1" indent="-285750" algn="l" defTabSz="1244600">
            <a:lnSpc>
              <a:spcPct val="90000"/>
            </a:lnSpc>
            <a:spcBef>
              <a:spcPct val="0"/>
            </a:spcBef>
            <a:spcAft>
              <a:spcPct val="15000"/>
            </a:spcAft>
            <a:buFont typeface="Arial" panose="020B0604020202020204" pitchFamily="34" charset="0"/>
            <a:buChar char="•"/>
          </a:pPr>
          <a:endParaRPr lang="en-GB" sz="2800" b="0" i="0" kern="1200" dirty="0"/>
        </a:p>
        <a:p>
          <a:pPr marL="285750" lvl="1" indent="-285750" algn="l" defTabSz="1244600">
            <a:lnSpc>
              <a:spcPct val="90000"/>
            </a:lnSpc>
            <a:spcBef>
              <a:spcPct val="0"/>
            </a:spcBef>
            <a:spcAft>
              <a:spcPct val="15000"/>
            </a:spcAft>
            <a:buFont typeface="Arial" panose="020B0604020202020204" pitchFamily="34" charset="0"/>
            <a:buChar char="•"/>
          </a:pPr>
          <a:endParaRPr lang="en-GB" sz="2800" b="0" i="0" kern="1200" dirty="0"/>
        </a:p>
        <a:p>
          <a:pPr marL="285750" lvl="1" indent="-285750" algn="l" defTabSz="1244600">
            <a:lnSpc>
              <a:spcPct val="90000"/>
            </a:lnSpc>
            <a:spcBef>
              <a:spcPct val="0"/>
            </a:spcBef>
            <a:spcAft>
              <a:spcPct val="15000"/>
            </a:spcAft>
            <a:buFont typeface="Arial" panose="020B0604020202020204" pitchFamily="34" charset="0"/>
            <a:buChar char="•"/>
          </a:pPr>
          <a:endParaRPr lang="en-GB" sz="2800" b="0" i="0" kern="1200" dirty="0"/>
        </a:p>
        <a:p>
          <a:pPr marL="228600" lvl="1" indent="-228600" algn="l" defTabSz="889000">
            <a:lnSpc>
              <a:spcPct val="90000"/>
            </a:lnSpc>
            <a:spcBef>
              <a:spcPct val="0"/>
            </a:spcBef>
            <a:spcAft>
              <a:spcPct val="15000"/>
            </a:spcAft>
            <a:buFont typeface="Courier New" panose="02070309020205020404" pitchFamily="49" charset="0"/>
            <a:buChar char="o"/>
          </a:pPr>
          <a:endParaRPr lang="en-GB" sz="2000" b="0" i="0" kern="1200" dirty="0"/>
        </a:p>
      </dsp:txBody>
      <dsp:txXfrm>
        <a:off x="7331814" y="1350204"/>
        <a:ext cx="3213364" cy="5669797"/>
      </dsp:txXfrm>
    </dsp:sp>
    <dsp:sp modelId="{10BA452A-A067-4230-9B65-6CEDF19D081E}">
      <dsp:nvSpPr>
        <dsp:cNvPr id="0" name=""/>
        <dsp:cNvSpPr/>
      </dsp:nvSpPr>
      <dsp:spPr>
        <a:xfrm>
          <a:off x="10995049" y="313404"/>
          <a:ext cx="3213364" cy="1036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highlight>
                <a:srgbClr val="FFFF00"/>
              </a:highlight>
            </a:rPr>
            <a:t>ROCKINGHAM</a:t>
          </a:r>
        </a:p>
      </dsp:txBody>
      <dsp:txXfrm>
        <a:off x="10995049" y="313404"/>
        <a:ext cx="3213364" cy="1036800"/>
      </dsp:txXfrm>
    </dsp:sp>
    <dsp:sp modelId="{ABE2EA40-8895-4805-9922-3200EC4B352B}">
      <dsp:nvSpPr>
        <dsp:cNvPr id="0" name=""/>
        <dsp:cNvSpPr/>
      </dsp:nvSpPr>
      <dsp:spPr>
        <a:xfrm>
          <a:off x="10995049" y="1350204"/>
          <a:ext cx="3213364" cy="566979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None/>
          </a:pPr>
          <a:r>
            <a:rPr lang="en-GB" sz="3200" b="0" i="0" kern="1200" dirty="0">
              <a:highlight>
                <a:srgbClr val="FFFF00"/>
              </a:highlight>
            </a:rPr>
            <a:t>Year 7 – 95.36%</a:t>
          </a:r>
          <a:endParaRPr lang="en-US" sz="2100" kern="1200" dirty="0">
            <a:highlight>
              <a:srgbClr val="FFFF00"/>
            </a:highlight>
          </a:endParaRPr>
        </a:p>
        <a:p>
          <a:pPr marL="285750" lvl="1" indent="-285750" algn="l" defTabSz="1422400">
            <a:lnSpc>
              <a:spcPct val="90000"/>
            </a:lnSpc>
            <a:spcBef>
              <a:spcPct val="0"/>
            </a:spcBef>
            <a:spcAft>
              <a:spcPct val="15000"/>
            </a:spcAft>
            <a:buFont typeface="Arial" panose="020B0604020202020204" pitchFamily="34" charset="0"/>
            <a:buNone/>
          </a:pPr>
          <a:r>
            <a:rPr lang="en-GB" sz="3200" b="0" i="0" kern="1200" dirty="0"/>
            <a:t>Year 8 – 95.17%</a:t>
          </a:r>
        </a:p>
        <a:p>
          <a:pPr marL="285750" lvl="1" indent="-285750" algn="l" defTabSz="1422400">
            <a:lnSpc>
              <a:spcPct val="90000"/>
            </a:lnSpc>
            <a:spcBef>
              <a:spcPct val="0"/>
            </a:spcBef>
            <a:spcAft>
              <a:spcPct val="15000"/>
            </a:spcAft>
            <a:buFont typeface="Arial" panose="020B0604020202020204" pitchFamily="34" charset="0"/>
            <a:buNone/>
          </a:pPr>
          <a:r>
            <a:rPr lang="en-GB" sz="3200" b="0" i="0" kern="1200" dirty="0">
              <a:highlight>
                <a:srgbClr val="FFFF00"/>
              </a:highlight>
            </a:rPr>
            <a:t>Year 10 – 94.72%</a:t>
          </a:r>
        </a:p>
        <a:p>
          <a:pPr marL="285750" lvl="1" indent="-285750" algn="l" defTabSz="1422400">
            <a:lnSpc>
              <a:spcPct val="90000"/>
            </a:lnSpc>
            <a:spcBef>
              <a:spcPct val="0"/>
            </a:spcBef>
            <a:spcAft>
              <a:spcPct val="15000"/>
            </a:spcAft>
            <a:buFont typeface="Arial" panose="020B0604020202020204" pitchFamily="34" charset="0"/>
            <a:buNone/>
          </a:pPr>
          <a:r>
            <a:rPr lang="en-GB" sz="3200" b="0" i="0" kern="1200" dirty="0"/>
            <a:t>Year 11 – 93.7%</a:t>
          </a:r>
        </a:p>
        <a:p>
          <a:pPr marL="285750" lvl="1" indent="-285750" algn="l" defTabSz="1422400">
            <a:lnSpc>
              <a:spcPct val="90000"/>
            </a:lnSpc>
            <a:spcBef>
              <a:spcPct val="0"/>
            </a:spcBef>
            <a:spcAft>
              <a:spcPct val="15000"/>
            </a:spcAft>
            <a:buFont typeface="Arial" panose="020B0604020202020204" pitchFamily="34" charset="0"/>
            <a:buNone/>
          </a:pPr>
          <a:r>
            <a:rPr lang="en-GB" sz="3200" b="0" i="0" kern="1200" dirty="0"/>
            <a:t>Year 9 – 92.33%</a:t>
          </a:r>
        </a:p>
        <a:p>
          <a:pPr marL="228600" lvl="1" indent="-228600" algn="l" defTabSz="889000">
            <a:lnSpc>
              <a:spcPct val="90000"/>
            </a:lnSpc>
            <a:spcBef>
              <a:spcPct val="0"/>
            </a:spcBef>
            <a:spcAft>
              <a:spcPct val="15000"/>
            </a:spcAft>
            <a:buFont typeface="Courier New" panose="02070309020205020404" pitchFamily="49" charset="0"/>
            <a:buChar char="o"/>
          </a:pPr>
          <a:endParaRPr lang="en-GB" sz="2000" b="0" i="0" kern="1200" dirty="0"/>
        </a:p>
      </dsp:txBody>
      <dsp:txXfrm>
        <a:off x="10995049" y="1350204"/>
        <a:ext cx="3213364" cy="566979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CFFB208-89A5-4E50-BD8E-0D226730D953}" type="datetimeFigureOut">
              <a:rPr lang="en-GB" smtClean="0"/>
              <a:t>24/02/2026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DF29102-767C-4568-89CF-CC1F2E0E40E8}" type="slidenum">
              <a:rPr lang="en-GB" smtClean="0"/>
              <a:t>‹#›</a:t>
            </a:fld>
            <a:endParaRPr lang="en-GB"/>
          </a:p>
        </p:txBody>
      </p:sp>
    </p:spTree>
    <p:extLst>
      <p:ext uri="{BB962C8B-B14F-4D97-AF65-F5344CB8AC3E}">
        <p14:creationId xmlns:p14="http://schemas.microsoft.com/office/powerpoint/2010/main" val="1007593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DF29102-767C-4568-89CF-CC1F2E0E40E8}" type="slidenum">
              <a:rPr lang="en-GB" smtClean="0"/>
              <a:t>2</a:t>
            </a:fld>
            <a:endParaRPr lang="en-GB"/>
          </a:p>
        </p:txBody>
      </p:sp>
    </p:spTree>
    <p:extLst>
      <p:ext uri="{BB962C8B-B14F-4D97-AF65-F5344CB8AC3E}">
        <p14:creationId xmlns:p14="http://schemas.microsoft.com/office/powerpoint/2010/main" val="729016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BACB0-41F6-3915-2C7E-C5A6E63B7E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2C29DF-50C0-4338-2234-420114D68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997642-D63D-2FAF-5BD4-C85FA06C728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BBA6164-3902-7CEC-59AB-7B714E4E0359}"/>
              </a:ext>
            </a:extLst>
          </p:cNvPr>
          <p:cNvSpPr>
            <a:spLocks noGrp="1"/>
          </p:cNvSpPr>
          <p:nvPr>
            <p:ph type="sldNum" sz="quarter" idx="5"/>
          </p:nvPr>
        </p:nvSpPr>
        <p:spPr/>
        <p:txBody>
          <a:bodyPr/>
          <a:lstStyle/>
          <a:p>
            <a:fld id="{3DF29102-767C-4568-89CF-CC1F2E0E40E8}" type="slidenum">
              <a:rPr lang="en-GB" smtClean="0"/>
              <a:t>3</a:t>
            </a:fld>
            <a:endParaRPr lang="en-GB"/>
          </a:p>
        </p:txBody>
      </p:sp>
    </p:spTree>
    <p:extLst>
      <p:ext uri="{BB962C8B-B14F-4D97-AF65-F5344CB8AC3E}">
        <p14:creationId xmlns:p14="http://schemas.microsoft.com/office/powerpoint/2010/main" val="1288887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F29102-767C-4568-89CF-CC1F2E0E40E8}" type="slidenum">
              <a:rPr lang="en-GB" smtClean="0"/>
              <a:t>4</a:t>
            </a:fld>
            <a:endParaRPr lang="en-GB"/>
          </a:p>
        </p:txBody>
      </p:sp>
    </p:spTree>
    <p:extLst>
      <p:ext uri="{BB962C8B-B14F-4D97-AF65-F5344CB8AC3E}">
        <p14:creationId xmlns:p14="http://schemas.microsoft.com/office/powerpoint/2010/main" val="3467499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C1C4D9-2FB2-40FC-8295-9356422723E5}" type="slidenum">
              <a:rPr lang="en-GB" smtClean="0"/>
              <a:t>8</a:t>
            </a:fld>
            <a:endParaRPr lang="en-GB"/>
          </a:p>
        </p:txBody>
      </p:sp>
    </p:spTree>
    <p:extLst>
      <p:ext uri="{BB962C8B-B14F-4D97-AF65-F5344CB8AC3E}">
        <p14:creationId xmlns:p14="http://schemas.microsoft.com/office/powerpoint/2010/main" val="2115312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F29102-767C-4568-89CF-CC1F2E0E40E8}" type="slidenum">
              <a:rPr lang="en-GB" smtClean="0"/>
              <a:t>15</a:t>
            </a:fld>
            <a:endParaRPr lang="en-GB"/>
          </a:p>
        </p:txBody>
      </p:sp>
    </p:spTree>
    <p:extLst>
      <p:ext uri="{BB962C8B-B14F-4D97-AF65-F5344CB8AC3E}">
        <p14:creationId xmlns:p14="http://schemas.microsoft.com/office/powerpoint/2010/main" val="26452940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A9324EB0-961F-44F8-AB1B-AAF53352529E}"/>
              </a:ext>
            </a:extLst>
          </p:cNvPr>
          <p:cNvGraphicFramePr/>
          <p:nvPr userDrawn="1">
            <p:extLst>
              <p:ext uri="{D42A27DB-BD31-4B8C-83A1-F6EECF244321}">
                <p14:modId xmlns:p14="http://schemas.microsoft.com/office/powerpoint/2010/main" val="9775328"/>
              </p:ext>
            </p:extLst>
          </p:nvPr>
        </p:nvGraphicFramePr>
        <p:xfrm>
          <a:off x="701040" y="518160"/>
          <a:ext cx="16931640" cy="9144000"/>
        </p:xfrm>
        <a:graphic>
          <a:graphicData uri="http://schemas.openxmlformats.org/drawingml/2006/table">
            <a:tbl>
              <a:tblPr/>
              <a:tblGrid>
                <a:gridCol w="16931640">
                  <a:extLst>
                    <a:ext uri="{9D8B030D-6E8A-4147-A177-3AD203B41FA5}">
                      <a16:colId xmlns:a16="http://schemas.microsoft.com/office/drawing/2014/main" val="1402216396"/>
                    </a:ext>
                  </a:extLst>
                </a:gridCol>
              </a:tblGrid>
              <a:tr h="9144000">
                <a:tc>
                  <a:txBody>
                    <a:bodyPr/>
                    <a:lstStyle/>
                    <a:p>
                      <a:endParaRPr lang="en-GB"/>
                    </a:p>
                  </a:txBody>
                  <a:tcPr>
                    <a:lnL w="76200" cap="flat" cmpd="sng" algn="ctr">
                      <a:solidFill>
                        <a:srgbClr val="7030A0"/>
                      </a:solidFill>
                      <a:prstDash val="solid"/>
                      <a:round/>
                      <a:headEnd type="none" w="med" len="med"/>
                      <a:tailEnd type="none" w="med" len="med"/>
                    </a:lnL>
                    <a:lnR w="76200" cap="flat" cmpd="sng" algn="ctr">
                      <a:solidFill>
                        <a:srgbClr val="7030A0"/>
                      </a:solidFill>
                      <a:prstDash val="solid"/>
                      <a:round/>
                      <a:headEnd type="none" w="med" len="med"/>
                      <a:tailEnd type="none" w="med" len="med"/>
                    </a:lnR>
                    <a:lnT w="76200" cap="flat" cmpd="sng" algn="ctr">
                      <a:solidFill>
                        <a:srgbClr val="7030A0"/>
                      </a:solidFill>
                      <a:prstDash val="solid"/>
                      <a:round/>
                      <a:headEnd type="none" w="med" len="med"/>
                      <a:tailEnd type="none" w="med" len="med"/>
                    </a:lnT>
                    <a:lnB w="762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44019897"/>
                  </a:ext>
                </a:extLst>
              </a:tr>
            </a:tbl>
          </a:graphicData>
        </a:graphic>
      </p:graphicFrame>
      <p:sp>
        <p:nvSpPr>
          <p:cNvPr id="8" name="Title 1">
            <a:extLst>
              <a:ext uri="{FF2B5EF4-FFF2-40B4-BE49-F238E27FC236}">
                <a16:creationId xmlns:a16="http://schemas.microsoft.com/office/drawing/2014/main" id="{D4470710-B89B-76BA-14B6-6CA76EEE1C42}"/>
              </a:ext>
            </a:extLst>
          </p:cNvPr>
          <p:cNvSpPr txBox="1">
            <a:spLocks/>
          </p:cNvSpPr>
          <p:nvPr userDrawn="1"/>
        </p:nvSpPr>
        <p:spPr>
          <a:xfrm>
            <a:off x="5052060" y="5870221"/>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TITLE OF PRESENTATION</a:t>
            </a:r>
            <a:endParaRPr lang="en-GB"/>
          </a:p>
        </p:txBody>
      </p:sp>
      <p:pic>
        <p:nvPicPr>
          <p:cNvPr id="9" name="Picture 8" descr="A blue circle with white text and a logo&#10;&#10;Description automatically generated">
            <a:extLst>
              <a:ext uri="{FF2B5EF4-FFF2-40B4-BE49-F238E27FC236}">
                <a16:creationId xmlns:a16="http://schemas.microsoft.com/office/drawing/2014/main" id="{525C6749-1E86-440D-0D8D-EAEA27771483}"/>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7365388" y="1553563"/>
            <a:ext cx="3557223" cy="3563998"/>
          </a:xfrm>
          <a:prstGeom prst="flowChartConnector">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00" y="5414749"/>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6400800" y="118821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400800" y="6250955"/>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8" name="Group 2">
            <a:extLst>
              <a:ext uri="{FF2B5EF4-FFF2-40B4-BE49-F238E27FC236}">
                <a16:creationId xmlns:a16="http://schemas.microsoft.com/office/drawing/2014/main" id="{34B7B300-18B8-5E6A-DEDB-2BBD0F2D3B53}"/>
              </a:ext>
            </a:extLst>
          </p:cNvPr>
          <p:cNvGrpSpPr/>
          <p:nvPr userDrawn="1"/>
        </p:nvGrpSpPr>
        <p:grpSpPr>
          <a:xfrm>
            <a:off x="0" y="0"/>
            <a:ext cx="2216128" cy="10287000"/>
            <a:chOff x="0" y="0"/>
            <a:chExt cx="396703" cy="1470058"/>
          </a:xfrm>
        </p:grpSpPr>
        <p:sp>
          <p:nvSpPr>
            <p:cNvPr id="9" name="Freeform 3">
              <a:extLst>
                <a:ext uri="{FF2B5EF4-FFF2-40B4-BE49-F238E27FC236}">
                  <a16:creationId xmlns:a16="http://schemas.microsoft.com/office/drawing/2014/main" id="{C6E13025-3406-171F-E91F-4E6234F17894}"/>
                </a:ext>
              </a:extLst>
            </p:cNvPr>
            <p:cNvSpPr/>
            <p:nvPr/>
          </p:nvSpPr>
          <p:spPr>
            <a:xfrm>
              <a:off x="0" y="0"/>
              <a:ext cx="396703" cy="1470058"/>
            </a:xfrm>
            <a:custGeom>
              <a:avLst/>
              <a:gdLst/>
              <a:ahLst/>
              <a:cxnLst/>
              <a:rect l="l" t="t" r="r" b="b"/>
              <a:pathLst>
                <a:path w="396703" h="1470058">
                  <a:moveTo>
                    <a:pt x="0" y="0"/>
                  </a:moveTo>
                  <a:lnTo>
                    <a:pt x="396703" y="0"/>
                  </a:lnTo>
                  <a:lnTo>
                    <a:pt x="396703" y="1470058"/>
                  </a:lnTo>
                  <a:lnTo>
                    <a:pt x="0" y="1470058"/>
                  </a:lnTo>
                  <a:close/>
                </a:path>
              </a:pathLst>
            </a:custGeom>
            <a:solidFill>
              <a:srgbClr val="482778"/>
            </a:solidFill>
          </p:spPr>
          <p:txBody>
            <a:bodyPr/>
            <a:lstStyle/>
            <a:p>
              <a:endParaRPr lang="en-GB"/>
            </a:p>
          </p:txBody>
        </p:sp>
        <p:sp>
          <p:nvSpPr>
            <p:cNvPr id="10" name="TextBox 4">
              <a:extLst>
                <a:ext uri="{FF2B5EF4-FFF2-40B4-BE49-F238E27FC236}">
                  <a16:creationId xmlns:a16="http://schemas.microsoft.com/office/drawing/2014/main" id="{6E75F2CA-B481-85BF-3966-082A7AAB4961}"/>
                </a:ext>
              </a:extLst>
            </p:cNvPr>
            <p:cNvSpPr txBox="1"/>
            <p:nvPr/>
          </p:nvSpPr>
          <p:spPr>
            <a:xfrm>
              <a:off x="0" y="-38100"/>
              <a:ext cx="396703" cy="1508158"/>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5">
            <a:extLst>
              <a:ext uri="{FF2B5EF4-FFF2-40B4-BE49-F238E27FC236}">
                <a16:creationId xmlns:a16="http://schemas.microsoft.com/office/drawing/2014/main" id="{A3E83F36-C8F4-9A07-BF83-7E266DA1E690}"/>
              </a:ext>
            </a:extLst>
          </p:cNvPr>
          <p:cNvSpPr/>
          <p:nvPr userDrawn="1"/>
        </p:nvSpPr>
        <p:spPr>
          <a:xfrm>
            <a:off x="227509" y="342900"/>
            <a:ext cx="1724745" cy="1724745"/>
          </a:xfrm>
          <a:custGeom>
            <a:avLst/>
            <a:gdLst/>
            <a:ahLst/>
            <a:cxnLst/>
            <a:rect l="l" t="t" r="r" b="b"/>
            <a:pathLst>
              <a:path w="1724745" h="1724745">
                <a:moveTo>
                  <a:pt x="0" y="0"/>
                </a:moveTo>
                <a:lnTo>
                  <a:pt x="1724745" y="0"/>
                </a:lnTo>
                <a:lnTo>
                  <a:pt x="1724745" y="1724745"/>
                </a:lnTo>
                <a:lnTo>
                  <a:pt x="0" y="1724745"/>
                </a:lnTo>
                <a:lnTo>
                  <a:pt x="0" y="0"/>
                </a:lnTo>
                <a:close/>
              </a:path>
            </a:pathLst>
          </a:custGeom>
          <a:blipFill>
            <a:blip r:embed="rId2"/>
            <a:stretch>
              <a:fillRect/>
            </a:stretch>
          </a:blipFill>
        </p:spPr>
        <p:txBody>
          <a:bodyPr/>
          <a:lstStyle/>
          <a:p>
            <a:endParaRPr lang="en-GB"/>
          </a:p>
        </p:txBody>
      </p:sp>
      <p:pic>
        <p:nvPicPr>
          <p:cNvPr id="12" name="Picture 11" descr="A logo with white text&#10;&#10;Description automatically generated">
            <a:extLst>
              <a:ext uri="{FF2B5EF4-FFF2-40B4-BE49-F238E27FC236}">
                <a16:creationId xmlns:a16="http://schemas.microsoft.com/office/drawing/2014/main" id="{F05322B9-DCDE-211E-FDFB-3EDB5180115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9170089"/>
            <a:ext cx="1417765" cy="966831"/>
          </a:xfrm>
          <a:prstGeom prst="rect">
            <a:avLst/>
          </a:prstGeom>
        </p:spPr>
      </p:pic>
      <p:pic>
        <p:nvPicPr>
          <p:cNvPr id="13" name="Picture 12" descr="A group of blue and white signs&#10;&#10;AI-generated content may be incorrect.">
            <a:extLst>
              <a:ext uri="{FF2B5EF4-FFF2-40B4-BE49-F238E27FC236}">
                <a16:creationId xmlns:a16="http://schemas.microsoft.com/office/drawing/2014/main" id="{435A7B60-3890-49AF-A27D-934B7A12C80A}"/>
              </a:ext>
            </a:extLst>
          </p:cNvPr>
          <p:cNvPicPr>
            <a:picLocks noChangeAspect="1"/>
          </p:cNvPicPr>
          <p:nvPr userDrawn="1"/>
        </p:nvPicPr>
        <p:blipFill>
          <a:blip r:embed="rId4"/>
          <a:srcRect t="42020" b="41212"/>
          <a:stretch>
            <a:fillRect/>
          </a:stretch>
        </p:blipFill>
        <p:spPr>
          <a:xfrm>
            <a:off x="3269161" y="8955482"/>
            <a:ext cx="14499368" cy="1181438"/>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9F832952-6DBD-FEB1-9659-C320B58983E5}"/>
              </a:ext>
            </a:extLst>
          </p:cNvPr>
          <p:cNvGrpSpPr/>
          <p:nvPr userDrawn="1"/>
        </p:nvGrpSpPr>
        <p:grpSpPr>
          <a:xfrm rot="5400000">
            <a:off x="8037024" y="-8034848"/>
            <a:ext cx="2216128" cy="18285823"/>
            <a:chOff x="0" y="0"/>
            <a:chExt cx="396703" cy="1470058"/>
          </a:xfrm>
        </p:grpSpPr>
        <p:sp>
          <p:nvSpPr>
            <p:cNvPr id="5" name="Freeform 3">
              <a:extLst>
                <a:ext uri="{FF2B5EF4-FFF2-40B4-BE49-F238E27FC236}">
                  <a16:creationId xmlns:a16="http://schemas.microsoft.com/office/drawing/2014/main" id="{71D51D6B-7FCD-47FA-9578-1EC1F0FDD2EE}"/>
                </a:ext>
              </a:extLst>
            </p:cNvPr>
            <p:cNvSpPr/>
            <p:nvPr/>
          </p:nvSpPr>
          <p:spPr>
            <a:xfrm>
              <a:off x="0" y="0"/>
              <a:ext cx="396703" cy="1470058"/>
            </a:xfrm>
            <a:custGeom>
              <a:avLst/>
              <a:gdLst/>
              <a:ahLst/>
              <a:cxnLst/>
              <a:rect l="l" t="t" r="r" b="b"/>
              <a:pathLst>
                <a:path w="396703" h="1470058">
                  <a:moveTo>
                    <a:pt x="0" y="0"/>
                  </a:moveTo>
                  <a:lnTo>
                    <a:pt x="396703" y="0"/>
                  </a:lnTo>
                  <a:lnTo>
                    <a:pt x="396703" y="1470058"/>
                  </a:lnTo>
                  <a:lnTo>
                    <a:pt x="0" y="1470058"/>
                  </a:lnTo>
                  <a:close/>
                </a:path>
              </a:pathLst>
            </a:custGeom>
            <a:solidFill>
              <a:srgbClr val="482778"/>
            </a:solidFill>
          </p:spPr>
          <p:txBody>
            <a:bodyPr/>
            <a:lstStyle/>
            <a:p>
              <a:endParaRPr lang="en-GB"/>
            </a:p>
          </p:txBody>
        </p:sp>
        <p:sp>
          <p:nvSpPr>
            <p:cNvPr id="6" name="TextBox 4">
              <a:extLst>
                <a:ext uri="{FF2B5EF4-FFF2-40B4-BE49-F238E27FC236}">
                  <a16:creationId xmlns:a16="http://schemas.microsoft.com/office/drawing/2014/main" id="{58D1BD40-FAD7-1D91-CE18-B46CD3800317}"/>
                </a:ext>
              </a:extLst>
            </p:cNvPr>
            <p:cNvSpPr txBox="1"/>
            <p:nvPr/>
          </p:nvSpPr>
          <p:spPr>
            <a:xfrm>
              <a:off x="0" y="-38100"/>
              <a:ext cx="396703" cy="1508158"/>
            </a:xfrm>
            <a:prstGeom prst="rect">
              <a:avLst/>
            </a:prstGeom>
          </p:spPr>
          <p:txBody>
            <a:bodyPr lIns="50800" tIns="50800" rIns="50800" bIns="50800" rtlCol="0" anchor="ctr"/>
            <a:lstStyle/>
            <a:p>
              <a:pPr algn="ctr">
                <a:lnSpc>
                  <a:spcPts val="2659"/>
                </a:lnSpc>
                <a:spcBef>
                  <a:spcPct val="0"/>
                </a:spcBef>
              </a:pPr>
              <a:endParaRPr/>
            </a:p>
          </p:txBody>
        </p:sp>
      </p:grpSp>
      <p:sp>
        <p:nvSpPr>
          <p:cNvPr id="2" name="Title 1"/>
          <p:cNvSpPr>
            <a:spLocks noGrp="1"/>
          </p:cNvSpPr>
          <p:nvPr>
            <p:ph type="title"/>
          </p:nvPr>
        </p:nvSpPr>
        <p:spPr>
          <a:xfrm rot="5400000">
            <a:off x="13481436" y="5844989"/>
            <a:ext cx="7909341"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1181438" y="2461818"/>
            <a:ext cx="15544461" cy="757949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logo with white text&#10;&#10;Description automatically generated">
            <a:extLst>
              <a:ext uri="{FF2B5EF4-FFF2-40B4-BE49-F238E27FC236}">
                <a16:creationId xmlns:a16="http://schemas.microsoft.com/office/drawing/2014/main" id="{7F70A1FA-D449-B083-11CF-7C53377472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 y="9170089"/>
            <a:ext cx="1417765" cy="966831"/>
          </a:xfrm>
          <a:prstGeom prst="rect">
            <a:avLst/>
          </a:prstGeom>
        </p:spPr>
      </p:pic>
      <p:pic>
        <p:nvPicPr>
          <p:cNvPr id="13" name="Picture 12" descr="A group of blue and white signs&#10;&#10;AI-generated content may be incorrect.">
            <a:extLst>
              <a:ext uri="{FF2B5EF4-FFF2-40B4-BE49-F238E27FC236}">
                <a16:creationId xmlns:a16="http://schemas.microsoft.com/office/drawing/2014/main" id="{DC8C5244-E86C-AF7A-8D70-76CE24634271}"/>
              </a:ext>
            </a:extLst>
          </p:cNvPr>
          <p:cNvPicPr>
            <a:picLocks noChangeAspect="1"/>
          </p:cNvPicPr>
          <p:nvPr userDrawn="1"/>
        </p:nvPicPr>
        <p:blipFill>
          <a:blip r:embed="rId3"/>
          <a:srcRect t="42020" b="41212"/>
          <a:stretch>
            <a:fillRect/>
          </a:stretch>
        </p:blipFill>
        <p:spPr>
          <a:xfrm rot="5400000">
            <a:off x="-4552782" y="4552781"/>
            <a:ext cx="10287001" cy="1181438"/>
          </a:xfrm>
          <a:prstGeom prst="rect">
            <a:avLst/>
          </a:prstGeom>
        </p:spPr>
      </p:pic>
      <p:sp>
        <p:nvSpPr>
          <p:cNvPr id="14" name="Freeform 5">
            <a:extLst>
              <a:ext uri="{FF2B5EF4-FFF2-40B4-BE49-F238E27FC236}">
                <a16:creationId xmlns:a16="http://schemas.microsoft.com/office/drawing/2014/main" id="{D0A6E542-286A-A419-5438-AF8459878B8E}"/>
              </a:ext>
            </a:extLst>
          </p:cNvPr>
          <p:cNvSpPr/>
          <p:nvPr userDrawn="1"/>
        </p:nvSpPr>
        <p:spPr>
          <a:xfrm rot="5400000">
            <a:off x="16282861" y="245690"/>
            <a:ext cx="1724745" cy="1724745"/>
          </a:xfrm>
          <a:custGeom>
            <a:avLst/>
            <a:gdLst/>
            <a:ahLst/>
            <a:cxnLst/>
            <a:rect l="l" t="t" r="r" b="b"/>
            <a:pathLst>
              <a:path w="1724745" h="1724745">
                <a:moveTo>
                  <a:pt x="0" y="0"/>
                </a:moveTo>
                <a:lnTo>
                  <a:pt x="1724745" y="0"/>
                </a:lnTo>
                <a:lnTo>
                  <a:pt x="1724745" y="1724745"/>
                </a:lnTo>
                <a:lnTo>
                  <a:pt x="0" y="1724745"/>
                </a:lnTo>
                <a:lnTo>
                  <a:pt x="0" y="0"/>
                </a:lnTo>
                <a:close/>
              </a:path>
            </a:pathLst>
          </a:custGeom>
          <a:blipFill>
            <a:blip r:embed="rId4"/>
            <a:stretch>
              <a:fillRect/>
            </a:stretch>
          </a:blipFill>
        </p:spPr>
        <p:txBody>
          <a:bodyPr/>
          <a:lstStyle/>
          <a:p>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950206" y="2324100"/>
            <a:ext cx="2057400" cy="78128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81439" y="2324100"/>
            <a:ext cx="14529690" cy="78128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2">
            <a:extLst>
              <a:ext uri="{FF2B5EF4-FFF2-40B4-BE49-F238E27FC236}">
                <a16:creationId xmlns:a16="http://schemas.microsoft.com/office/drawing/2014/main" id="{D9EF8B87-D5D1-7F1E-2AAB-28668FF8E73A}"/>
              </a:ext>
            </a:extLst>
          </p:cNvPr>
          <p:cNvGrpSpPr/>
          <p:nvPr userDrawn="1"/>
        </p:nvGrpSpPr>
        <p:grpSpPr>
          <a:xfrm rot="5400000">
            <a:off x="8037024" y="-8034848"/>
            <a:ext cx="2216128" cy="18285823"/>
            <a:chOff x="0" y="0"/>
            <a:chExt cx="396703" cy="1470058"/>
          </a:xfrm>
        </p:grpSpPr>
        <p:sp>
          <p:nvSpPr>
            <p:cNvPr id="8" name="Freeform 3">
              <a:extLst>
                <a:ext uri="{FF2B5EF4-FFF2-40B4-BE49-F238E27FC236}">
                  <a16:creationId xmlns:a16="http://schemas.microsoft.com/office/drawing/2014/main" id="{0A0973B3-545F-70CF-08E0-00860EA59B36}"/>
                </a:ext>
              </a:extLst>
            </p:cNvPr>
            <p:cNvSpPr/>
            <p:nvPr/>
          </p:nvSpPr>
          <p:spPr>
            <a:xfrm>
              <a:off x="0" y="0"/>
              <a:ext cx="396703" cy="1470058"/>
            </a:xfrm>
            <a:custGeom>
              <a:avLst/>
              <a:gdLst/>
              <a:ahLst/>
              <a:cxnLst/>
              <a:rect l="l" t="t" r="r" b="b"/>
              <a:pathLst>
                <a:path w="396703" h="1470058">
                  <a:moveTo>
                    <a:pt x="0" y="0"/>
                  </a:moveTo>
                  <a:lnTo>
                    <a:pt x="396703" y="0"/>
                  </a:lnTo>
                  <a:lnTo>
                    <a:pt x="396703" y="1470058"/>
                  </a:lnTo>
                  <a:lnTo>
                    <a:pt x="0" y="1470058"/>
                  </a:lnTo>
                  <a:close/>
                </a:path>
              </a:pathLst>
            </a:custGeom>
            <a:solidFill>
              <a:srgbClr val="482778"/>
            </a:solidFill>
          </p:spPr>
          <p:txBody>
            <a:bodyPr/>
            <a:lstStyle/>
            <a:p>
              <a:endParaRPr lang="en-GB"/>
            </a:p>
          </p:txBody>
        </p:sp>
        <p:sp>
          <p:nvSpPr>
            <p:cNvPr id="9" name="TextBox 4">
              <a:extLst>
                <a:ext uri="{FF2B5EF4-FFF2-40B4-BE49-F238E27FC236}">
                  <a16:creationId xmlns:a16="http://schemas.microsoft.com/office/drawing/2014/main" id="{70C424DA-C985-7FFA-6DC2-2F1F3AB518D6}"/>
                </a:ext>
              </a:extLst>
            </p:cNvPr>
            <p:cNvSpPr txBox="1"/>
            <p:nvPr/>
          </p:nvSpPr>
          <p:spPr>
            <a:xfrm>
              <a:off x="0" y="-38100"/>
              <a:ext cx="396703" cy="1508158"/>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5">
            <a:extLst>
              <a:ext uri="{FF2B5EF4-FFF2-40B4-BE49-F238E27FC236}">
                <a16:creationId xmlns:a16="http://schemas.microsoft.com/office/drawing/2014/main" id="{4095B4CD-4D3C-57D9-01FF-C5F0D79FADA6}"/>
              </a:ext>
            </a:extLst>
          </p:cNvPr>
          <p:cNvSpPr/>
          <p:nvPr userDrawn="1"/>
        </p:nvSpPr>
        <p:spPr>
          <a:xfrm rot="5400000">
            <a:off x="16282861" y="245690"/>
            <a:ext cx="1724745" cy="1724745"/>
          </a:xfrm>
          <a:custGeom>
            <a:avLst/>
            <a:gdLst/>
            <a:ahLst/>
            <a:cxnLst/>
            <a:rect l="l" t="t" r="r" b="b"/>
            <a:pathLst>
              <a:path w="1724745" h="1724745">
                <a:moveTo>
                  <a:pt x="0" y="0"/>
                </a:moveTo>
                <a:lnTo>
                  <a:pt x="1724745" y="0"/>
                </a:lnTo>
                <a:lnTo>
                  <a:pt x="1724745" y="1724745"/>
                </a:lnTo>
                <a:lnTo>
                  <a:pt x="0" y="1724745"/>
                </a:lnTo>
                <a:lnTo>
                  <a:pt x="0" y="0"/>
                </a:lnTo>
                <a:close/>
              </a:path>
            </a:pathLst>
          </a:custGeom>
          <a:blipFill>
            <a:blip r:embed="rId2"/>
            <a:stretch>
              <a:fillRect/>
            </a:stretch>
          </a:blipFill>
        </p:spPr>
        <p:txBody>
          <a:bodyPr/>
          <a:lstStyle/>
          <a:p>
            <a:endParaRPr lang="en-GB"/>
          </a:p>
        </p:txBody>
      </p:sp>
      <p:pic>
        <p:nvPicPr>
          <p:cNvPr id="11" name="Picture 10" descr="A logo with white text&#10;&#10;Description automatically generated">
            <a:extLst>
              <a:ext uri="{FF2B5EF4-FFF2-40B4-BE49-F238E27FC236}">
                <a16:creationId xmlns:a16="http://schemas.microsoft.com/office/drawing/2014/main" id="{E598A2F0-2741-41E0-7B78-B978EC68AD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9170089"/>
            <a:ext cx="1417765" cy="966831"/>
          </a:xfrm>
          <a:prstGeom prst="rect">
            <a:avLst/>
          </a:prstGeom>
        </p:spPr>
      </p:pic>
      <p:pic>
        <p:nvPicPr>
          <p:cNvPr id="12" name="Picture 11" descr="A group of blue and white signs&#10;&#10;AI-generated content may be incorrect.">
            <a:extLst>
              <a:ext uri="{FF2B5EF4-FFF2-40B4-BE49-F238E27FC236}">
                <a16:creationId xmlns:a16="http://schemas.microsoft.com/office/drawing/2014/main" id="{373267C6-1CFB-29F1-7C32-29C59622B1E1}"/>
              </a:ext>
            </a:extLst>
          </p:cNvPr>
          <p:cNvPicPr>
            <a:picLocks noChangeAspect="1"/>
          </p:cNvPicPr>
          <p:nvPr userDrawn="1"/>
        </p:nvPicPr>
        <p:blipFill>
          <a:blip r:embed="rId4"/>
          <a:srcRect t="42020" b="41212"/>
          <a:stretch>
            <a:fillRect/>
          </a:stretch>
        </p:blipFill>
        <p:spPr>
          <a:xfrm rot="5400000">
            <a:off x="-4552782" y="4552781"/>
            <a:ext cx="10287001" cy="1181438"/>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27/02/2026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83835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1DC729EC-9A9E-1250-CE74-99CBE5859F54}"/>
              </a:ext>
            </a:extLst>
          </p:cNvPr>
          <p:cNvGrpSpPr/>
          <p:nvPr userDrawn="1"/>
        </p:nvGrpSpPr>
        <p:grpSpPr>
          <a:xfrm>
            <a:off x="0" y="0"/>
            <a:ext cx="2216128" cy="10287000"/>
            <a:chOff x="0" y="0"/>
            <a:chExt cx="396703" cy="1470058"/>
          </a:xfrm>
        </p:grpSpPr>
        <p:sp>
          <p:nvSpPr>
            <p:cNvPr id="8" name="Freeform 3">
              <a:extLst>
                <a:ext uri="{FF2B5EF4-FFF2-40B4-BE49-F238E27FC236}">
                  <a16:creationId xmlns:a16="http://schemas.microsoft.com/office/drawing/2014/main" id="{5C1334E6-8287-118D-9CBE-A90295AD0287}"/>
                </a:ext>
              </a:extLst>
            </p:cNvPr>
            <p:cNvSpPr/>
            <p:nvPr/>
          </p:nvSpPr>
          <p:spPr>
            <a:xfrm>
              <a:off x="0" y="0"/>
              <a:ext cx="396703" cy="1470058"/>
            </a:xfrm>
            <a:custGeom>
              <a:avLst/>
              <a:gdLst/>
              <a:ahLst/>
              <a:cxnLst/>
              <a:rect l="l" t="t" r="r" b="b"/>
              <a:pathLst>
                <a:path w="396703" h="1470058">
                  <a:moveTo>
                    <a:pt x="0" y="0"/>
                  </a:moveTo>
                  <a:lnTo>
                    <a:pt x="396703" y="0"/>
                  </a:lnTo>
                  <a:lnTo>
                    <a:pt x="396703" y="1470058"/>
                  </a:lnTo>
                  <a:lnTo>
                    <a:pt x="0" y="1470058"/>
                  </a:lnTo>
                  <a:close/>
                </a:path>
              </a:pathLst>
            </a:custGeom>
            <a:solidFill>
              <a:srgbClr val="482778"/>
            </a:solidFill>
          </p:spPr>
          <p:txBody>
            <a:bodyPr/>
            <a:lstStyle/>
            <a:p>
              <a:endParaRPr lang="en-GB"/>
            </a:p>
          </p:txBody>
        </p:sp>
        <p:sp>
          <p:nvSpPr>
            <p:cNvPr id="9" name="TextBox 4">
              <a:extLst>
                <a:ext uri="{FF2B5EF4-FFF2-40B4-BE49-F238E27FC236}">
                  <a16:creationId xmlns:a16="http://schemas.microsoft.com/office/drawing/2014/main" id="{80424162-CB28-3D7F-FD4A-D4EAE54E023E}"/>
                </a:ext>
              </a:extLst>
            </p:cNvPr>
            <p:cNvSpPr txBox="1"/>
            <p:nvPr/>
          </p:nvSpPr>
          <p:spPr>
            <a:xfrm>
              <a:off x="0" y="-38100"/>
              <a:ext cx="396703" cy="1508158"/>
            </a:xfrm>
            <a:prstGeom prst="rect">
              <a:avLst/>
            </a:prstGeom>
          </p:spPr>
          <p:txBody>
            <a:bodyPr lIns="50800" tIns="50800" rIns="50800" bIns="50800" rtlCol="0" anchor="ctr"/>
            <a:lstStyle/>
            <a:p>
              <a:pPr algn="ctr">
                <a:lnSpc>
                  <a:spcPts val="2659"/>
                </a:lnSpc>
                <a:spcBef>
                  <a:spcPct val="0"/>
                </a:spcBef>
              </a:pPr>
              <a:endParaRPr/>
            </a:p>
          </p:txBody>
        </p:sp>
      </p:grpSp>
      <p:sp>
        <p:nvSpPr>
          <p:cNvPr id="3" name="Content Placeholder 2"/>
          <p:cNvSpPr>
            <a:spLocks noGrp="1"/>
          </p:cNvSpPr>
          <p:nvPr>
            <p:ph idx="1"/>
          </p:nvPr>
        </p:nvSpPr>
        <p:spPr>
          <a:xfrm>
            <a:off x="2443637" y="1668462"/>
            <a:ext cx="15616854" cy="71070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443637" y="342899"/>
            <a:ext cx="15616854" cy="1794835"/>
          </a:xfrm>
        </p:spPr>
        <p:txBody>
          <a:bodyPr/>
          <a:lstStyle/>
          <a:p>
            <a:r>
              <a:rPr lang="en-US"/>
              <a:t>Click to edit Master title style</a:t>
            </a:r>
          </a:p>
        </p:txBody>
      </p:sp>
      <p:sp>
        <p:nvSpPr>
          <p:cNvPr id="10" name="Freeform 5">
            <a:extLst>
              <a:ext uri="{FF2B5EF4-FFF2-40B4-BE49-F238E27FC236}">
                <a16:creationId xmlns:a16="http://schemas.microsoft.com/office/drawing/2014/main" id="{A8EFD2F7-BE30-0802-D52C-34A5DDE4971D}"/>
              </a:ext>
            </a:extLst>
          </p:cNvPr>
          <p:cNvSpPr/>
          <p:nvPr userDrawn="1"/>
        </p:nvSpPr>
        <p:spPr>
          <a:xfrm>
            <a:off x="227509" y="342900"/>
            <a:ext cx="1724745" cy="1724745"/>
          </a:xfrm>
          <a:custGeom>
            <a:avLst/>
            <a:gdLst/>
            <a:ahLst/>
            <a:cxnLst/>
            <a:rect l="l" t="t" r="r" b="b"/>
            <a:pathLst>
              <a:path w="1724745" h="1724745">
                <a:moveTo>
                  <a:pt x="0" y="0"/>
                </a:moveTo>
                <a:lnTo>
                  <a:pt x="1724745" y="0"/>
                </a:lnTo>
                <a:lnTo>
                  <a:pt x="1724745" y="1724745"/>
                </a:lnTo>
                <a:lnTo>
                  <a:pt x="0" y="1724745"/>
                </a:lnTo>
                <a:lnTo>
                  <a:pt x="0" y="0"/>
                </a:lnTo>
                <a:close/>
              </a:path>
            </a:pathLst>
          </a:custGeom>
          <a:blipFill>
            <a:blip r:embed="rId2"/>
            <a:stretch>
              <a:fillRect/>
            </a:stretch>
          </a:blipFill>
        </p:spPr>
        <p:txBody>
          <a:bodyPr/>
          <a:lstStyle/>
          <a:p>
            <a:endParaRPr lang="en-GB"/>
          </a:p>
        </p:txBody>
      </p:sp>
      <p:pic>
        <p:nvPicPr>
          <p:cNvPr id="11" name="Picture 10" descr="A logo with white text&#10;&#10;Description automatically generated">
            <a:extLst>
              <a:ext uri="{FF2B5EF4-FFF2-40B4-BE49-F238E27FC236}">
                <a16:creationId xmlns:a16="http://schemas.microsoft.com/office/drawing/2014/main" id="{C1817B54-903A-FA84-F911-235EE8FF4E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9170089"/>
            <a:ext cx="1417765" cy="966831"/>
          </a:xfrm>
          <a:prstGeom prst="rect">
            <a:avLst/>
          </a:prstGeom>
        </p:spPr>
      </p:pic>
      <p:pic>
        <p:nvPicPr>
          <p:cNvPr id="12" name="Picture 11" descr="A group of blue and white signs&#10;&#10;AI-generated content may be incorrect.">
            <a:extLst>
              <a:ext uri="{FF2B5EF4-FFF2-40B4-BE49-F238E27FC236}">
                <a16:creationId xmlns:a16="http://schemas.microsoft.com/office/drawing/2014/main" id="{7965EBD3-EC41-865A-4014-5D201A2DCCD7}"/>
              </a:ext>
            </a:extLst>
          </p:cNvPr>
          <p:cNvPicPr>
            <a:picLocks noChangeAspect="1"/>
          </p:cNvPicPr>
          <p:nvPr userDrawn="1"/>
        </p:nvPicPr>
        <p:blipFill>
          <a:blip r:embed="rId4"/>
          <a:srcRect t="42020" b="41212"/>
          <a:stretch>
            <a:fillRect/>
          </a:stretch>
        </p:blipFill>
        <p:spPr>
          <a:xfrm>
            <a:off x="3269161" y="8955482"/>
            <a:ext cx="14499368" cy="118143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257800" y="530595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257800" y="310038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grpSp>
        <p:nvGrpSpPr>
          <p:cNvPr id="13" name="Group 2">
            <a:extLst>
              <a:ext uri="{FF2B5EF4-FFF2-40B4-BE49-F238E27FC236}">
                <a16:creationId xmlns:a16="http://schemas.microsoft.com/office/drawing/2014/main" id="{1268255F-748C-15E7-6610-7D2761DB2C14}"/>
              </a:ext>
            </a:extLst>
          </p:cNvPr>
          <p:cNvGrpSpPr/>
          <p:nvPr userDrawn="1"/>
        </p:nvGrpSpPr>
        <p:grpSpPr>
          <a:xfrm>
            <a:off x="0" y="0"/>
            <a:ext cx="2216128" cy="10287000"/>
            <a:chOff x="0" y="0"/>
            <a:chExt cx="396703" cy="1470058"/>
          </a:xfrm>
        </p:grpSpPr>
        <p:sp>
          <p:nvSpPr>
            <p:cNvPr id="14" name="Freeform 3">
              <a:extLst>
                <a:ext uri="{FF2B5EF4-FFF2-40B4-BE49-F238E27FC236}">
                  <a16:creationId xmlns:a16="http://schemas.microsoft.com/office/drawing/2014/main" id="{A536EE2B-87D2-3E9E-153B-B01A2E16B314}"/>
                </a:ext>
              </a:extLst>
            </p:cNvPr>
            <p:cNvSpPr/>
            <p:nvPr/>
          </p:nvSpPr>
          <p:spPr>
            <a:xfrm>
              <a:off x="0" y="0"/>
              <a:ext cx="396703" cy="1470058"/>
            </a:xfrm>
            <a:custGeom>
              <a:avLst/>
              <a:gdLst/>
              <a:ahLst/>
              <a:cxnLst/>
              <a:rect l="l" t="t" r="r" b="b"/>
              <a:pathLst>
                <a:path w="396703" h="1470058">
                  <a:moveTo>
                    <a:pt x="0" y="0"/>
                  </a:moveTo>
                  <a:lnTo>
                    <a:pt x="396703" y="0"/>
                  </a:lnTo>
                  <a:lnTo>
                    <a:pt x="396703" y="1470058"/>
                  </a:lnTo>
                  <a:lnTo>
                    <a:pt x="0" y="1470058"/>
                  </a:lnTo>
                  <a:close/>
                </a:path>
              </a:pathLst>
            </a:custGeom>
            <a:solidFill>
              <a:srgbClr val="482778"/>
            </a:solidFill>
          </p:spPr>
          <p:txBody>
            <a:bodyPr/>
            <a:lstStyle/>
            <a:p>
              <a:endParaRPr lang="en-GB"/>
            </a:p>
          </p:txBody>
        </p:sp>
        <p:sp>
          <p:nvSpPr>
            <p:cNvPr id="15" name="TextBox 4">
              <a:extLst>
                <a:ext uri="{FF2B5EF4-FFF2-40B4-BE49-F238E27FC236}">
                  <a16:creationId xmlns:a16="http://schemas.microsoft.com/office/drawing/2014/main" id="{AD6A1C22-91F6-5F7A-4F3F-08ACA6AA29C6}"/>
                </a:ext>
              </a:extLst>
            </p:cNvPr>
            <p:cNvSpPr txBox="1"/>
            <p:nvPr/>
          </p:nvSpPr>
          <p:spPr>
            <a:xfrm>
              <a:off x="0" y="-38100"/>
              <a:ext cx="396703" cy="1508158"/>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5">
            <a:extLst>
              <a:ext uri="{FF2B5EF4-FFF2-40B4-BE49-F238E27FC236}">
                <a16:creationId xmlns:a16="http://schemas.microsoft.com/office/drawing/2014/main" id="{B20A5364-58A3-008D-9793-5ACCA52EDFF9}"/>
              </a:ext>
            </a:extLst>
          </p:cNvPr>
          <p:cNvSpPr/>
          <p:nvPr userDrawn="1"/>
        </p:nvSpPr>
        <p:spPr>
          <a:xfrm>
            <a:off x="227509" y="342900"/>
            <a:ext cx="1724745" cy="1724745"/>
          </a:xfrm>
          <a:custGeom>
            <a:avLst/>
            <a:gdLst/>
            <a:ahLst/>
            <a:cxnLst/>
            <a:rect l="l" t="t" r="r" b="b"/>
            <a:pathLst>
              <a:path w="1724745" h="1724745">
                <a:moveTo>
                  <a:pt x="0" y="0"/>
                </a:moveTo>
                <a:lnTo>
                  <a:pt x="1724745" y="0"/>
                </a:lnTo>
                <a:lnTo>
                  <a:pt x="1724745" y="1724745"/>
                </a:lnTo>
                <a:lnTo>
                  <a:pt x="0" y="1724745"/>
                </a:lnTo>
                <a:lnTo>
                  <a:pt x="0" y="0"/>
                </a:lnTo>
                <a:close/>
              </a:path>
            </a:pathLst>
          </a:custGeom>
          <a:blipFill>
            <a:blip r:embed="rId2"/>
            <a:stretch>
              <a:fillRect/>
            </a:stretch>
          </a:blipFill>
        </p:spPr>
        <p:txBody>
          <a:bodyPr/>
          <a:lstStyle/>
          <a:p>
            <a:endParaRPr lang="en-GB"/>
          </a:p>
        </p:txBody>
      </p:sp>
      <p:pic>
        <p:nvPicPr>
          <p:cNvPr id="17" name="Picture 16" descr="A logo with white text&#10;&#10;Description automatically generated">
            <a:extLst>
              <a:ext uri="{FF2B5EF4-FFF2-40B4-BE49-F238E27FC236}">
                <a16:creationId xmlns:a16="http://schemas.microsoft.com/office/drawing/2014/main" id="{07E16C3C-74E6-47EB-0394-0735093F25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9170089"/>
            <a:ext cx="1417765" cy="966831"/>
          </a:xfrm>
          <a:prstGeom prst="rect">
            <a:avLst/>
          </a:prstGeom>
        </p:spPr>
      </p:pic>
      <p:pic>
        <p:nvPicPr>
          <p:cNvPr id="18" name="Picture 17" descr="A group of blue and white signs&#10;&#10;AI-generated content may be incorrect.">
            <a:extLst>
              <a:ext uri="{FF2B5EF4-FFF2-40B4-BE49-F238E27FC236}">
                <a16:creationId xmlns:a16="http://schemas.microsoft.com/office/drawing/2014/main" id="{DA5C31FE-347B-FD4E-8817-2C991C423EDF}"/>
              </a:ext>
            </a:extLst>
          </p:cNvPr>
          <p:cNvPicPr>
            <a:picLocks noChangeAspect="1"/>
          </p:cNvPicPr>
          <p:nvPr userDrawn="1"/>
        </p:nvPicPr>
        <p:blipFill>
          <a:blip r:embed="rId4"/>
          <a:srcRect t="42020" b="41212"/>
          <a:stretch>
            <a:fillRect/>
          </a:stretch>
        </p:blipFill>
        <p:spPr>
          <a:xfrm>
            <a:off x="3269161" y="8955482"/>
            <a:ext cx="14499368" cy="118143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43637" y="342900"/>
            <a:ext cx="15324892" cy="1143000"/>
          </a:xfrm>
        </p:spPr>
        <p:txBody>
          <a:bodyPr/>
          <a:lstStyle/>
          <a:p>
            <a:r>
              <a:rPr lang="en-US"/>
              <a:t>Click to edit Master title style</a:t>
            </a:r>
          </a:p>
        </p:txBody>
      </p:sp>
      <p:sp>
        <p:nvSpPr>
          <p:cNvPr id="3" name="Content Placeholder 2"/>
          <p:cNvSpPr>
            <a:spLocks noGrp="1"/>
          </p:cNvSpPr>
          <p:nvPr>
            <p:ph sz="half" idx="1"/>
          </p:nvPr>
        </p:nvSpPr>
        <p:spPr>
          <a:xfrm>
            <a:off x="2443636" y="1668462"/>
            <a:ext cx="7382752" cy="71070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385777" y="1668462"/>
            <a:ext cx="7382752" cy="71070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2">
            <a:extLst>
              <a:ext uri="{FF2B5EF4-FFF2-40B4-BE49-F238E27FC236}">
                <a16:creationId xmlns:a16="http://schemas.microsoft.com/office/drawing/2014/main" id="{BEDAEE71-24A2-DFE2-96AC-3D8A676AFDC2}"/>
              </a:ext>
            </a:extLst>
          </p:cNvPr>
          <p:cNvGrpSpPr/>
          <p:nvPr userDrawn="1"/>
        </p:nvGrpSpPr>
        <p:grpSpPr>
          <a:xfrm>
            <a:off x="0" y="0"/>
            <a:ext cx="2216128" cy="10287000"/>
            <a:chOff x="0" y="0"/>
            <a:chExt cx="396703" cy="1470058"/>
          </a:xfrm>
        </p:grpSpPr>
        <p:sp>
          <p:nvSpPr>
            <p:cNvPr id="15" name="Freeform 3">
              <a:extLst>
                <a:ext uri="{FF2B5EF4-FFF2-40B4-BE49-F238E27FC236}">
                  <a16:creationId xmlns:a16="http://schemas.microsoft.com/office/drawing/2014/main" id="{75A74784-CF64-FCE6-30B7-99CFE74B6D4F}"/>
                </a:ext>
              </a:extLst>
            </p:cNvPr>
            <p:cNvSpPr/>
            <p:nvPr/>
          </p:nvSpPr>
          <p:spPr>
            <a:xfrm>
              <a:off x="0" y="0"/>
              <a:ext cx="396703" cy="1470058"/>
            </a:xfrm>
            <a:custGeom>
              <a:avLst/>
              <a:gdLst/>
              <a:ahLst/>
              <a:cxnLst/>
              <a:rect l="l" t="t" r="r" b="b"/>
              <a:pathLst>
                <a:path w="396703" h="1470058">
                  <a:moveTo>
                    <a:pt x="0" y="0"/>
                  </a:moveTo>
                  <a:lnTo>
                    <a:pt x="396703" y="0"/>
                  </a:lnTo>
                  <a:lnTo>
                    <a:pt x="396703" y="1470058"/>
                  </a:lnTo>
                  <a:lnTo>
                    <a:pt x="0" y="1470058"/>
                  </a:lnTo>
                  <a:close/>
                </a:path>
              </a:pathLst>
            </a:custGeom>
            <a:solidFill>
              <a:srgbClr val="482778"/>
            </a:solidFill>
          </p:spPr>
          <p:txBody>
            <a:bodyPr/>
            <a:lstStyle/>
            <a:p>
              <a:endParaRPr lang="en-GB"/>
            </a:p>
          </p:txBody>
        </p:sp>
        <p:sp>
          <p:nvSpPr>
            <p:cNvPr id="16" name="TextBox 4">
              <a:extLst>
                <a:ext uri="{FF2B5EF4-FFF2-40B4-BE49-F238E27FC236}">
                  <a16:creationId xmlns:a16="http://schemas.microsoft.com/office/drawing/2014/main" id="{57A2FCA0-F291-6E2D-D7CB-E947CB3DE36C}"/>
                </a:ext>
              </a:extLst>
            </p:cNvPr>
            <p:cNvSpPr txBox="1"/>
            <p:nvPr/>
          </p:nvSpPr>
          <p:spPr>
            <a:xfrm>
              <a:off x="0" y="-38100"/>
              <a:ext cx="396703" cy="1508158"/>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5">
            <a:extLst>
              <a:ext uri="{FF2B5EF4-FFF2-40B4-BE49-F238E27FC236}">
                <a16:creationId xmlns:a16="http://schemas.microsoft.com/office/drawing/2014/main" id="{9FD9DA1B-98C8-D0EE-486E-02087ECAA2D2}"/>
              </a:ext>
            </a:extLst>
          </p:cNvPr>
          <p:cNvSpPr/>
          <p:nvPr userDrawn="1"/>
        </p:nvSpPr>
        <p:spPr>
          <a:xfrm>
            <a:off x="227509" y="342900"/>
            <a:ext cx="1724745" cy="1724745"/>
          </a:xfrm>
          <a:custGeom>
            <a:avLst/>
            <a:gdLst/>
            <a:ahLst/>
            <a:cxnLst/>
            <a:rect l="l" t="t" r="r" b="b"/>
            <a:pathLst>
              <a:path w="1724745" h="1724745">
                <a:moveTo>
                  <a:pt x="0" y="0"/>
                </a:moveTo>
                <a:lnTo>
                  <a:pt x="1724745" y="0"/>
                </a:lnTo>
                <a:lnTo>
                  <a:pt x="1724745" y="1724745"/>
                </a:lnTo>
                <a:lnTo>
                  <a:pt x="0" y="1724745"/>
                </a:lnTo>
                <a:lnTo>
                  <a:pt x="0" y="0"/>
                </a:lnTo>
                <a:close/>
              </a:path>
            </a:pathLst>
          </a:custGeom>
          <a:blipFill>
            <a:blip r:embed="rId2"/>
            <a:stretch>
              <a:fillRect/>
            </a:stretch>
          </a:blipFill>
        </p:spPr>
        <p:txBody>
          <a:bodyPr/>
          <a:lstStyle/>
          <a:p>
            <a:endParaRPr lang="en-GB"/>
          </a:p>
        </p:txBody>
      </p:sp>
      <p:pic>
        <p:nvPicPr>
          <p:cNvPr id="18" name="Picture 17" descr="A logo with white text&#10;&#10;Description automatically generated">
            <a:extLst>
              <a:ext uri="{FF2B5EF4-FFF2-40B4-BE49-F238E27FC236}">
                <a16:creationId xmlns:a16="http://schemas.microsoft.com/office/drawing/2014/main" id="{2E729FE6-6A6E-109C-1B1B-2BC57918AC5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9170089"/>
            <a:ext cx="1417765" cy="966831"/>
          </a:xfrm>
          <a:prstGeom prst="rect">
            <a:avLst/>
          </a:prstGeom>
        </p:spPr>
      </p:pic>
      <p:pic>
        <p:nvPicPr>
          <p:cNvPr id="19" name="Picture 18" descr="A group of blue and white signs&#10;&#10;AI-generated content may be incorrect.">
            <a:extLst>
              <a:ext uri="{FF2B5EF4-FFF2-40B4-BE49-F238E27FC236}">
                <a16:creationId xmlns:a16="http://schemas.microsoft.com/office/drawing/2014/main" id="{736F7467-E6DE-6134-C769-468ADB91B66F}"/>
              </a:ext>
            </a:extLst>
          </p:cNvPr>
          <p:cNvPicPr>
            <a:picLocks noChangeAspect="1"/>
          </p:cNvPicPr>
          <p:nvPr userDrawn="1"/>
        </p:nvPicPr>
        <p:blipFill>
          <a:blip r:embed="rId4"/>
          <a:srcRect t="42020" b="41212"/>
          <a:stretch>
            <a:fillRect/>
          </a:stretch>
        </p:blipFill>
        <p:spPr>
          <a:xfrm>
            <a:off x="3269161" y="8955482"/>
            <a:ext cx="14499368" cy="118143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43637" y="342900"/>
            <a:ext cx="15324892"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443636" y="1747764"/>
            <a:ext cx="67003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443635" y="2649390"/>
            <a:ext cx="6700363" cy="588984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371507" y="1747764"/>
            <a:ext cx="83970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9371505" y="2649390"/>
            <a:ext cx="8397022" cy="588984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2">
            <a:extLst>
              <a:ext uri="{FF2B5EF4-FFF2-40B4-BE49-F238E27FC236}">
                <a16:creationId xmlns:a16="http://schemas.microsoft.com/office/drawing/2014/main" id="{4BFBAE7C-471C-AE1E-1810-01DFB9AC6839}"/>
              </a:ext>
            </a:extLst>
          </p:cNvPr>
          <p:cNvGrpSpPr/>
          <p:nvPr userDrawn="1"/>
        </p:nvGrpSpPr>
        <p:grpSpPr>
          <a:xfrm>
            <a:off x="0" y="0"/>
            <a:ext cx="2216128" cy="10287000"/>
            <a:chOff x="0" y="0"/>
            <a:chExt cx="396703" cy="1470058"/>
          </a:xfrm>
        </p:grpSpPr>
        <p:sp>
          <p:nvSpPr>
            <p:cNvPr id="11" name="Freeform 3">
              <a:extLst>
                <a:ext uri="{FF2B5EF4-FFF2-40B4-BE49-F238E27FC236}">
                  <a16:creationId xmlns:a16="http://schemas.microsoft.com/office/drawing/2014/main" id="{2994862E-8AB6-A9C2-4C6E-BD9BF0E08952}"/>
                </a:ext>
              </a:extLst>
            </p:cNvPr>
            <p:cNvSpPr/>
            <p:nvPr/>
          </p:nvSpPr>
          <p:spPr>
            <a:xfrm>
              <a:off x="0" y="0"/>
              <a:ext cx="396703" cy="1470058"/>
            </a:xfrm>
            <a:custGeom>
              <a:avLst/>
              <a:gdLst/>
              <a:ahLst/>
              <a:cxnLst/>
              <a:rect l="l" t="t" r="r" b="b"/>
              <a:pathLst>
                <a:path w="396703" h="1470058">
                  <a:moveTo>
                    <a:pt x="0" y="0"/>
                  </a:moveTo>
                  <a:lnTo>
                    <a:pt x="396703" y="0"/>
                  </a:lnTo>
                  <a:lnTo>
                    <a:pt x="396703" y="1470058"/>
                  </a:lnTo>
                  <a:lnTo>
                    <a:pt x="0" y="1470058"/>
                  </a:lnTo>
                  <a:close/>
                </a:path>
              </a:pathLst>
            </a:custGeom>
            <a:solidFill>
              <a:srgbClr val="482778"/>
            </a:solidFill>
          </p:spPr>
          <p:txBody>
            <a:bodyPr/>
            <a:lstStyle/>
            <a:p>
              <a:endParaRPr lang="en-GB"/>
            </a:p>
          </p:txBody>
        </p:sp>
        <p:sp>
          <p:nvSpPr>
            <p:cNvPr id="12" name="TextBox 4">
              <a:extLst>
                <a:ext uri="{FF2B5EF4-FFF2-40B4-BE49-F238E27FC236}">
                  <a16:creationId xmlns:a16="http://schemas.microsoft.com/office/drawing/2014/main" id="{17571460-6597-F55F-CBEA-3CE43ADEB0EF}"/>
                </a:ext>
              </a:extLst>
            </p:cNvPr>
            <p:cNvSpPr txBox="1"/>
            <p:nvPr/>
          </p:nvSpPr>
          <p:spPr>
            <a:xfrm>
              <a:off x="0" y="-38100"/>
              <a:ext cx="396703" cy="1508158"/>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5">
            <a:extLst>
              <a:ext uri="{FF2B5EF4-FFF2-40B4-BE49-F238E27FC236}">
                <a16:creationId xmlns:a16="http://schemas.microsoft.com/office/drawing/2014/main" id="{E5057522-8CCF-15DC-470B-742E2E89B7B5}"/>
              </a:ext>
            </a:extLst>
          </p:cNvPr>
          <p:cNvSpPr/>
          <p:nvPr userDrawn="1"/>
        </p:nvSpPr>
        <p:spPr>
          <a:xfrm>
            <a:off x="227509" y="342900"/>
            <a:ext cx="1724745" cy="1724745"/>
          </a:xfrm>
          <a:custGeom>
            <a:avLst/>
            <a:gdLst/>
            <a:ahLst/>
            <a:cxnLst/>
            <a:rect l="l" t="t" r="r" b="b"/>
            <a:pathLst>
              <a:path w="1724745" h="1724745">
                <a:moveTo>
                  <a:pt x="0" y="0"/>
                </a:moveTo>
                <a:lnTo>
                  <a:pt x="1724745" y="0"/>
                </a:lnTo>
                <a:lnTo>
                  <a:pt x="1724745" y="1724745"/>
                </a:lnTo>
                <a:lnTo>
                  <a:pt x="0" y="1724745"/>
                </a:lnTo>
                <a:lnTo>
                  <a:pt x="0" y="0"/>
                </a:lnTo>
                <a:close/>
              </a:path>
            </a:pathLst>
          </a:custGeom>
          <a:blipFill>
            <a:blip r:embed="rId2"/>
            <a:stretch>
              <a:fillRect/>
            </a:stretch>
          </a:blipFill>
        </p:spPr>
        <p:txBody>
          <a:bodyPr/>
          <a:lstStyle/>
          <a:p>
            <a:endParaRPr lang="en-GB"/>
          </a:p>
        </p:txBody>
      </p:sp>
      <p:pic>
        <p:nvPicPr>
          <p:cNvPr id="14" name="Picture 13" descr="A logo with white text&#10;&#10;Description automatically generated">
            <a:extLst>
              <a:ext uri="{FF2B5EF4-FFF2-40B4-BE49-F238E27FC236}">
                <a16:creationId xmlns:a16="http://schemas.microsoft.com/office/drawing/2014/main" id="{0EC183A7-2E48-97E8-D8B6-52CD224AC3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9170089"/>
            <a:ext cx="1417765" cy="966831"/>
          </a:xfrm>
          <a:prstGeom prst="rect">
            <a:avLst/>
          </a:prstGeom>
        </p:spPr>
      </p:pic>
      <p:pic>
        <p:nvPicPr>
          <p:cNvPr id="15" name="Picture 14" descr="A group of blue and white signs&#10;&#10;AI-generated content may be incorrect.">
            <a:extLst>
              <a:ext uri="{FF2B5EF4-FFF2-40B4-BE49-F238E27FC236}">
                <a16:creationId xmlns:a16="http://schemas.microsoft.com/office/drawing/2014/main" id="{CE13D323-0EE9-92C6-8815-BC5998870677}"/>
              </a:ext>
            </a:extLst>
          </p:cNvPr>
          <p:cNvPicPr>
            <a:picLocks noChangeAspect="1"/>
          </p:cNvPicPr>
          <p:nvPr userDrawn="1"/>
        </p:nvPicPr>
        <p:blipFill>
          <a:blip r:embed="rId4"/>
          <a:srcRect t="42020" b="41212"/>
          <a:stretch>
            <a:fillRect/>
          </a:stretch>
        </p:blipFill>
        <p:spPr>
          <a:xfrm>
            <a:off x="3269161" y="8955482"/>
            <a:ext cx="14499368" cy="1181438"/>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43637" y="300228"/>
            <a:ext cx="15324892" cy="1143000"/>
          </a:xfrm>
        </p:spPr>
        <p:txBody>
          <a:bodyPr/>
          <a:lstStyle/>
          <a:p>
            <a:r>
              <a:rPr lang="en-US"/>
              <a:t>Click to edit Master title style</a:t>
            </a:r>
          </a:p>
        </p:txBody>
      </p:sp>
      <p:grpSp>
        <p:nvGrpSpPr>
          <p:cNvPr id="8" name="Group 2">
            <a:extLst>
              <a:ext uri="{FF2B5EF4-FFF2-40B4-BE49-F238E27FC236}">
                <a16:creationId xmlns:a16="http://schemas.microsoft.com/office/drawing/2014/main" id="{ACB35EA3-3506-E5D9-A2A1-3950F2EC0A6A}"/>
              </a:ext>
            </a:extLst>
          </p:cNvPr>
          <p:cNvGrpSpPr/>
          <p:nvPr userDrawn="1"/>
        </p:nvGrpSpPr>
        <p:grpSpPr>
          <a:xfrm>
            <a:off x="0" y="0"/>
            <a:ext cx="2216128" cy="10287000"/>
            <a:chOff x="0" y="0"/>
            <a:chExt cx="396703" cy="1470058"/>
          </a:xfrm>
        </p:grpSpPr>
        <p:sp>
          <p:nvSpPr>
            <p:cNvPr id="9" name="Freeform 3">
              <a:extLst>
                <a:ext uri="{FF2B5EF4-FFF2-40B4-BE49-F238E27FC236}">
                  <a16:creationId xmlns:a16="http://schemas.microsoft.com/office/drawing/2014/main" id="{EA024036-B0D0-61C5-1B6E-9435D16D817F}"/>
                </a:ext>
              </a:extLst>
            </p:cNvPr>
            <p:cNvSpPr/>
            <p:nvPr/>
          </p:nvSpPr>
          <p:spPr>
            <a:xfrm>
              <a:off x="0" y="0"/>
              <a:ext cx="396703" cy="1470058"/>
            </a:xfrm>
            <a:custGeom>
              <a:avLst/>
              <a:gdLst/>
              <a:ahLst/>
              <a:cxnLst/>
              <a:rect l="l" t="t" r="r" b="b"/>
              <a:pathLst>
                <a:path w="396703" h="1470058">
                  <a:moveTo>
                    <a:pt x="0" y="0"/>
                  </a:moveTo>
                  <a:lnTo>
                    <a:pt x="396703" y="0"/>
                  </a:lnTo>
                  <a:lnTo>
                    <a:pt x="396703" y="1470058"/>
                  </a:lnTo>
                  <a:lnTo>
                    <a:pt x="0" y="1470058"/>
                  </a:lnTo>
                  <a:close/>
                </a:path>
              </a:pathLst>
            </a:custGeom>
            <a:solidFill>
              <a:srgbClr val="482778"/>
            </a:solidFill>
          </p:spPr>
          <p:txBody>
            <a:bodyPr/>
            <a:lstStyle/>
            <a:p>
              <a:endParaRPr lang="en-GB"/>
            </a:p>
          </p:txBody>
        </p:sp>
        <p:sp>
          <p:nvSpPr>
            <p:cNvPr id="10" name="TextBox 4">
              <a:extLst>
                <a:ext uri="{FF2B5EF4-FFF2-40B4-BE49-F238E27FC236}">
                  <a16:creationId xmlns:a16="http://schemas.microsoft.com/office/drawing/2014/main" id="{99F3A371-C2FF-A802-7637-7CEA4DA80A58}"/>
                </a:ext>
              </a:extLst>
            </p:cNvPr>
            <p:cNvSpPr txBox="1"/>
            <p:nvPr/>
          </p:nvSpPr>
          <p:spPr>
            <a:xfrm>
              <a:off x="0" y="-38100"/>
              <a:ext cx="396703" cy="1508158"/>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5">
            <a:extLst>
              <a:ext uri="{FF2B5EF4-FFF2-40B4-BE49-F238E27FC236}">
                <a16:creationId xmlns:a16="http://schemas.microsoft.com/office/drawing/2014/main" id="{6C4FD0F3-AF99-CBDA-C85E-FFFEA37EC76A}"/>
              </a:ext>
            </a:extLst>
          </p:cNvPr>
          <p:cNvSpPr/>
          <p:nvPr userDrawn="1"/>
        </p:nvSpPr>
        <p:spPr>
          <a:xfrm>
            <a:off x="227509" y="342900"/>
            <a:ext cx="1724745" cy="1724745"/>
          </a:xfrm>
          <a:custGeom>
            <a:avLst/>
            <a:gdLst/>
            <a:ahLst/>
            <a:cxnLst/>
            <a:rect l="l" t="t" r="r" b="b"/>
            <a:pathLst>
              <a:path w="1724745" h="1724745">
                <a:moveTo>
                  <a:pt x="0" y="0"/>
                </a:moveTo>
                <a:lnTo>
                  <a:pt x="1724745" y="0"/>
                </a:lnTo>
                <a:lnTo>
                  <a:pt x="1724745" y="1724745"/>
                </a:lnTo>
                <a:lnTo>
                  <a:pt x="0" y="1724745"/>
                </a:lnTo>
                <a:lnTo>
                  <a:pt x="0" y="0"/>
                </a:lnTo>
                <a:close/>
              </a:path>
            </a:pathLst>
          </a:custGeom>
          <a:blipFill>
            <a:blip r:embed="rId2"/>
            <a:stretch>
              <a:fillRect/>
            </a:stretch>
          </a:blipFill>
        </p:spPr>
        <p:txBody>
          <a:bodyPr/>
          <a:lstStyle/>
          <a:p>
            <a:endParaRPr lang="en-GB"/>
          </a:p>
        </p:txBody>
      </p:sp>
      <p:pic>
        <p:nvPicPr>
          <p:cNvPr id="12" name="Picture 11" descr="A logo with white text&#10;&#10;Description automatically generated">
            <a:extLst>
              <a:ext uri="{FF2B5EF4-FFF2-40B4-BE49-F238E27FC236}">
                <a16:creationId xmlns:a16="http://schemas.microsoft.com/office/drawing/2014/main" id="{91BF0E53-B002-ECAD-387C-A0F61FF0C9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9170089"/>
            <a:ext cx="1417765" cy="966831"/>
          </a:xfrm>
          <a:prstGeom prst="rect">
            <a:avLst/>
          </a:prstGeom>
        </p:spPr>
      </p:pic>
      <p:pic>
        <p:nvPicPr>
          <p:cNvPr id="13" name="Picture 12" descr="A group of blue and white signs&#10;&#10;AI-generated content may be incorrect.">
            <a:extLst>
              <a:ext uri="{FF2B5EF4-FFF2-40B4-BE49-F238E27FC236}">
                <a16:creationId xmlns:a16="http://schemas.microsoft.com/office/drawing/2014/main" id="{4863DAD1-0889-86BB-FCDF-6607A75FA1FA}"/>
              </a:ext>
            </a:extLst>
          </p:cNvPr>
          <p:cNvPicPr>
            <a:picLocks noChangeAspect="1"/>
          </p:cNvPicPr>
          <p:nvPr userDrawn="1"/>
        </p:nvPicPr>
        <p:blipFill>
          <a:blip r:embed="rId4"/>
          <a:srcRect t="42020" b="41212"/>
          <a:stretch>
            <a:fillRect/>
          </a:stretch>
        </p:blipFill>
        <p:spPr>
          <a:xfrm>
            <a:off x="3269161" y="8955482"/>
            <a:ext cx="14499368" cy="118143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Main Slide">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5B5CA12E-B2D3-BA00-5A3B-AD5F18952999}"/>
              </a:ext>
            </a:extLst>
          </p:cNvPr>
          <p:cNvGrpSpPr/>
          <p:nvPr userDrawn="1"/>
        </p:nvGrpSpPr>
        <p:grpSpPr>
          <a:xfrm>
            <a:off x="0" y="0"/>
            <a:ext cx="2216128" cy="10287000"/>
            <a:chOff x="0" y="0"/>
            <a:chExt cx="396703" cy="1470058"/>
          </a:xfrm>
        </p:grpSpPr>
        <p:sp>
          <p:nvSpPr>
            <p:cNvPr id="7" name="Freeform 3">
              <a:extLst>
                <a:ext uri="{FF2B5EF4-FFF2-40B4-BE49-F238E27FC236}">
                  <a16:creationId xmlns:a16="http://schemas.microsoft.com/office/drawing/2014/main" id="{792CEC7F-364A-8171-5E51-F8579680BEFC}"/>
                </a:ext>
              </a:extLst>
            </p:cNvPr>
            <p:cNvSpPr/>
            <p:nvPr/>
          </p:nvSpPr>
          <p:spPr>
            <a:xfrm>
              <a:off x="0" y="0"/>
              <a:ext cx="396703" cy="1470058"/>
            </a:xfrm>
            <a:custGeom>
              <a:avLst/>
              <a:gdLst/>
              <a:ahLst/>
              <a:cxnLst/>
              <a:rect l="l" t="t" r="r" b="b"/>
              <a:pathLst>
                <a:path w="396703" h="1470058">
                  <a:moveTo>
                    <a:pt x="0" y="0"/>
                  </a:moveTo>
                  <a:lnTo>
                    <a:pt x="396703" y="0"/>
                  </a:lnTo>
                  <a:lnTo>
                    <a:pt x="396703" y="1470058"/>
                  </a:lnTo>
                  <a:lnTo>
                    <a:pt x="0" y="1470058"/>
                  </a:lnTo>
                  <a:close/>
                </a:path>
              </a:pathLst>
            </a:custGeom>
            <a:solidFill>
              <a:srgbClr val="482778"/>
            </a:solidFill>
          </p:spPr>
          <p:txBody>
            <a:bodyPr/>
            <a:lstStyle/>
            <a:p>
              <a:endParaRPr lang="en-GB"/>
            </a:p>
          </p:txBody>
        </p:sp>
        <p:sp>
          <p:nvSpPr>
            <p:cNvPr id="8" name="TextBox 4">
              <a:extLst>
                <a:ext uri="{FF2B5EF4-FFF2-40B4-BE49-F238E27FC236}">
                  <a16:creationId xmlns:a16="http://schemas.microsoft.com/office/drawing/2014/main" id="{8C915AE8-0864-EF7E-F01E-B758B6D1F7F3}"/>
                </a:ext>
              </a:extLst>
            </p:cNvPr>
            <p:cNvSpPr txBox="1"/>
            <p:nvPr/>
          </p:nvSpPr>
          <p:spPr>
            <a:xfrm>
              <a:off x="0" y="-38100"/>
              <a:ext cx="396703" cy="1508158"/>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5">
            <a:extLst>
              <a:ext uri="{FF2B5EF4-FFF2-40B4-BE49-F238E27FC236}">
                <a16:creationId xmlns:a16="http://schemas.microsoft.com/office/drawing/2014/main" id="{DF97EB6A-3D07-3EFC-8E18-2850C294A50C}"/>
              </a:ext>
            </a:extLst>
          </p:cNvPr>
          <p:cNvSpPr/>
          <p:nvPr userDrawn="1"/>
        </p:nvSpPr>
        <p:spPr>
          <a:xfrm>
            <a:off x="227509" y="342900"/>
            <a:ext cx="1724745" cy="1724745"/>
          </a:xfrm>
          <a:custGeom>
            <a:avLst/>
            <a:gdLst/>
            <a:ahLst/>
            <a:cxnLst/>
            <a:rect l="l" t="t" r="r" b="b"/>
            <a:pathLst>
              <a:path w="1724745" h="1724745">
                <a:moveTo>
                  <a:pt x="0" y="0"/>
                </a:moveTo>
                <a:lnTo>
                  <a:pt x="1724745" y="0"/>
                </a:lnTo>
                <a:lnTo>
                  <a:pt x="1724745" y="1724745"/>
                </a:lnTo>
                <a:lnTo>
                  <a:pt x="0" y="1724745"/>
                </a:lnTo>
                <a:lnTo>
                  <a:pt x="0" y="0"/>
                </a:lnTo>
                <a:close/>
              </a:path>
            </a:pathLst>
          </a:custGeom>
          <a:blipFill>
            <a:blip r:embed="rId2"/>
            <a:stretch>
              <a:fillRect/>
            </a:stretch>
          </a:blipFill>
        </p:spPr>
        <p:txBody>
          <a:bodyPr/>
          <a:lstStyle/>
          <a:p>
            <a:endParaRPr lang="en-GB"/>
          </a:p>
        </p:txBody>
      </p:sp>
      <p:pic>
        <p:nvPicPr>
          <p:cNvPr id="10" name="Picture 9" descr="A logo with white text&#10;&#10;Description automatically generated">
            <a:extLst>
              <a:ext uri="{FF2B5EF4-FFF2-40B4-BE49-F238E27FC236}">
                <a16:creationId xmlns:a16="http://schemas.microsoft.com/office/drawing/2014/main" id="{64BE99B9-ACB6-8C57-18C8-59A58647A5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9170089"/>
            <a:ext cx="1417765" cy="966831"/>
          </a:xfrm>
          <a:prstGeom prst="rect">
            <a:avLst/>
          </a:prstGeom>
        </p:spPr>
      </p:pic>
      <p:pic>
        <p:nvPicPr>
          <p:cNvPr id="11" name="Picture 10" descr="A group of blue and white signs&#10;&#10;AI-generated content may be incorrect.">
            <a:extLst>
              <a:ext uri="{FF2B5EF4-FFF2-40B4-BE49-F238E27FC236}">
                <a16:creationId xmlns:a16="http://schemas.microsoft.com/office/drawing/2014/main" id="{DFEABBC8-6C6D-B970-AB45-52CC65F27B2B}"/>
              </a:ext>
            </a:extLst>
          </p:cNvPr>
          <p:cNvPicPr>
            <a:picLocks noChangeAspect="1"/>
          </p:cNvPicPr>
          <p:nvPr userDrawn="1"/>
        </p:nvPicPr>
        <p:blipFill>
          <a:blip r:embed="rId4"/>
          <a:srcRect t="42020" b="41212"/>
          <a:stretch>
            <a:fillRect/>
          </a:stretch>
        </p:blipFill>
        <p:spPr>
          <a:xfrm>
            <a:off x="3269161" y="8955482"/>
            <a:ext cx="14499368" cy="118143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414EEB2C-F4EA-CBA3-EF8F-C42212A5D02D}"/>
              </a:ext>
            </a:extLst>
          </p:cNvPr>
          <p:cNvGraphicFramePr/>
          <p:nvPr userDrawn="1">
            <p:extLst>
              <p:ext uri="{D42A27DB-BD31-4B8C-83A1-F6EECF244321}">
                <p14:modId xmlns:p14="http://schemas.microsoft.com/office/powerpoint/2010/main" val="1842620668"/>
              </p:ext>
            </p:extLst>
          </p:nvPr>
        </p:nvGraphicFramePr>
        <p:xfrm>
          <a:off x="701040" y="518160"/>
          <a:ext cx="16931640" cy="9144000"/>
        </p:xfrm>
        <a:graphic>
          <a:graphicData uri="http://schemas.openxmlformats.org/drawingml/2006/table">
            <a:tbl>
              <a:tblPr/>
              <a:tblGrid>
                <a:gridCol w="16931640">
                  <a:extLst>
                    <a:ext uri="{9D8B030D-6E8A-4147-A177-3AD203B41FA5}">
                      <a16:colId xmlns:a16="http://schemas.microsoft.com/office/drawing/2014/main" val="1402216396"/>
                    </a:ext>
                  </a:extLst>
                </a:gridCol>
              </a:tblGrid>
              <a:tr h="9144000">
                <a:tc>
                  <a:txBody>
                    <a:bodyPr/>
                    <a:lstStyle/>
                    <a:p>
                      <a:endParaRPr lang="en-GB"/>
                    </a:p>
                  </a:txBody>
                  <a:tcPr>
                    <a:lnL w="76200" cap="flat" cmpd="sng" algn="ctr">
                      <a:solidFill>
                        <a:srgbClr val="7030A0"/>
                      </a:solidFill>
                      <a:prstDash val="solid"/>
                      <a:round/>
                      <a:headEnd type="none" w="med" len="med"/>
                      <a:tailEnd type="none" w="med" len="med"/>
                    </a:lnL>
                    <a:lnR w="76200" cap="flat" cmpd="sng" algn="ctr">
                      <a:solidFill>
                        <a:srgbClr val="7030A0"/>
                      </a:solidFill>
                      <a:prstDash val="solid"/>
                      <a:round/>
                      <a:headEnd type="none" w="med" len="med"/>
                      <a:tailEnd type="none" w="med" len="med"/>
                    </a:lnR>
                    <a:lnT w="76200" cap="flat" cmpd="sng" algn="ctr">
                      <a:solidFill>
                        <a:srgbClr val="7030A0"/>
                      </a:solidFill>
                      <a:prstDash val="solid"/>
                      <a:round/>
                      <a:headEnd type="none" w="med" len="med"/>
                      <a:tailEnd type="none" w="med" len="med"/>
                    </a:lnT>
                    <a:lnB w="762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44019897"/>
                  </a:ext>
                </a:extLst>
              </a:tr>
            </a:tbl>
          </a:graphicData>
        </a:graphic>
      </p:graphicFrame>
      <p:pic>
        <p:nvPicPr>
          <p:cNvPr id="8" name="Picture 7" descr="A group of blue and white signs&#10;&#10;AI-generated content may be incorrect.">
            <a:extLst>
              <a:ext uri="{FF2B5EF4-FFF2-40B4-BE49-F238E27FC236}">
                <a16:creationId xmlns:a16="http://schemas.microsoft.com/office/drawing/2014/main" id="{25FCC5F4-7BA9-4B7F-F670-6200F421FCD1}"/>
              </a:ext>
            </a:extLst>
          </p:cNvPr>
          <p:cNvPicPr>
            <a:picLocks noChangeAspect="1"/>
          </p:cNvPicPr>
          <p:nvPr userDrawn="1"/>
        </p:nvPicPr>
        <p:blipFill>
          <a:blip r:embed="rId2"/>
          <a:srcRect t="42020" b="41212"/>
          <a:stretch>
            <a:fillRect/>
          </a:stretch>
        </p:blipFill>
        <p:spPr>
          <a:xfrm>
            <a:off x="1894316" y="8300389"/>
            <a:ext cx="14499368" cy="1181438"/>
          </a:xfrm>
          <a:prstGeom prst="rect">
            <a:avLst/>
          </a:prstGeom>
        </p:spPr>
      </p:pic>
    </p:spTree>
    <p:extLst>
      <p:ext uri="{BB962C8B-B14F-4D97-AF65-F5344CB8AC3E}">
        <p14:creationId xmlns:p14="http://schemas.microsoft.com/office/powerpoint/2010/main" val="2643155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43637" y="342900"/>
            <a:ext cx="652192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9143999" y="342900"/>
            <a:ext cx="8916491" cy="84872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443637" y="1776294"/>
            <a:ext cx="6521924" cy="705380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8" name="Group 2">
            <a:extLst>
              <a:ext uri="{FF2B5EF4-FFF2-40B4-BE49-F238E27FC236}">
                <a16:creationId xmlns:a16="http://schemas.microsoft.com/office/drawing/2014/main" id="{E86B31AA-E410-FD28-C259-89E05672427D}"/>
              </a:ext>
            </a:extLst>
          </p:cNvPr>
          <p:cNvGrpSpPr/>
          <p:nvPr userDrawn="1"/>
        </p:nvGrpSpPr>
        <p:grpSpPr>
          <a:xfrm>
            <a:off x="0" y="0"/>
            <a:ext cx="2216128" cy="10287000"/>
            <a:chOff x="0" y="0"/>
            <a:chExt cx="396703" cy="1470058"/>
          </a:xfrm>
        </p:grpSpPr>
        <p:sp>
          <p:nvSpPr>
            <p:cNvPr id="9" name="Freeform 3">
              <a:extLst>
                <a:ext uri="{FF2B5EF4-FFF2-40B4-BE49-F238E27FC236}">
                  <a16:creationId xmlns:a16="http://schemas.microsoft.com/office/drawing/2014/main" id="{E1D32143-13E2-EC4F-707E-243766D60B99}"/>
                </a:ext>
              </a:extLst>
            </p:cNvPr>
            <p:cNvSpPr/>
            <p:nvPr/>
          </p:nvSpPr>
          <p:spPr>
            <a:xfrm>
              <a:off x="0" y="0"/>
              <a:ext cx="396703" cy="1470058"/>
            </a:xfrm>
            <a:custGeom>
              <a:avLst/>
              <a:gdLst/>
              <a:ahLst/>
              <a:cxnLst/>
              <a:rect l="l" t="t" r="r" b="b"/>
              <a:pathLst>
                <a:path w="396703" h="1470058">
                  <a:moveTo>
                    <a:pt x="0" y="0"/>
                  </a:moveTo>
                  <a:lnTo>
                    <a:pt x="396703" y="0"/>
                  </a:lnTo>
                  <a:lnTo>
                    <a:pt x="396703" y="1470058"/>
                  </a:lnTo>
                  <a:lnTo>
                    <a:pt x="0" y="1470058"/>
                  </a:lnTo>
                  <a:close/>
                </a:path>
              </a:pathLst>
            </a:custGeom>
            <a:solidFill>
              <a:srgbClr val="482778"/>
            </a:solidFill>
          </p:spPr>
          <p:txBody>
            <a:bodyPr/>
            <a:lstStyle/>
            <a:p>
              <a:endParaRPr lang="en-GB"/>
            </a:p>
          </p:txBody>
        </p:sp>
        <p:sp>
          <p:nvSpPr>
            <p:cNvPr id="10" name="TextBox 4">
              <a:extLst>
                <a:ext uri="{FF2B5EF4-FFF2-40B4-BE49-F238E27FC236}">
                  <a16:creationId xmlns:a16="http://schemas.microsoft.com/office/drawing/2014/main" id="{4E286983-5C24-CC9C-E9C9-F9E5E2B1E7AD}"/>
                </a:ext>
              </a:extLst>
            </p:cNvPr>
            <p:cNvSpPr txBox="1"/>
            <p:nvPr/>
          </p:nvSpPr>
          <p:spPr>
            <a:xfrm>
              <a:off x="0" y="-38100"/>
              <a:ext cx="396703" cy="1508158"/>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5">
            <a:extLst>
              <a:ext uri="{FF2B5EF4-FFF2-40B4-BE49-F238E27FC236}">
                <a16:creationId xmlns:a16="http://schemas.microsoft.com/office/drawing/2014/main" id="{59F4C18E-D47D-571B-B047-72A01444B007}"/>
              </a:ext>
            </a:extLst>
          </p:cNvPr>
          <p:cNvSpPr/>
          <p:nvPr userDrawn="1"/>
        </p:nvSpPr>
        <p:spPr>
          <a:xfrm>
            <a:off x="227509" y="342900"/>
            <a:ext cx="1724745" cy="1724745"/>
          </a:xfrm>
          <a:custGeom>
            <a:avLst/>
            <a:gdLst/>
            <a:ahLst/>
            <a:cxnLst/>
            <a:rect l="l" t="t" r="r" b="b"/>
            <a:pathLst>
              <a:path w="1724745" h="1724745">
                <a:moveTo>
                  <a:pt x="0" y="0"/>
                </a:moveTo>
                <a:lnTo>
                  <a:pt x="1724745" y="0"/>
                </a:lnTo>
                <a:lnTo>
                  <a:pt x="1724745" y="1724745"/>
                </a:lnTo>
                <a:lnTo>
                  <a:pt x="0" y="1724745"/>
                </a:lnTo>
                <a:lnTo>
                  <a:pt x="0" y="0"/>
                </a:lnTo>
                <a:close/>
              </a:path>
            </a:pathLst>
          </a:custGeom>
          <a:blipFill>
            <a:blip r:embed="rId2"/>
            <a:stretch>
              <a:fillRect/>
            </a:stretch>
          </a:blipFill>
        </p:spPr>
        <p:txBody>
          <a:bodyPr/>
          <a:lstStyle/>
          <a:p>
            <a:endParaRPr lang="en-GB"/>
          </a:p>
        </p:txBody>
      </p:sp>
      <p:pic>
        <p:nvPicPr>
          <p:cNvPr id="12" name="Picture 11" descr="A logo with white text&#10;&#10;Description automatically generated">
            <a:extLst>
              <a:ext uri="{FF2B5EF4-FFF2-40B4-BE49-F238E27FC236}">
                <a16:creationId xmlns:a16="http://schemas.microsoft.com/office/drawing/2014/main" id="{6FCD1C88-7E12-F142-52EC-F1075E1ACF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9170089"/>
            <a:ext cx="1417765" cy="966831"/>
          </a:xfrm>
          <a:prstGeom prst="rect">
            <a:avLst/>
          </a:prstGeom>
        </p:spPr>
      </p:pic>
      <p:pic>
        <p:nvPicPr>
          <p:cNvPr id="13" name="Picture 12" descr="A group of blue and white signs&#10;&#10;AI-generated content may be incorrect.">
            <a:extLst>
              <a:ext uri="{FF2B5EF4-FFF2-40B4-BE49-F238E27FC236}">
                <a16:creationId xmlns:a16="http://schemas.microsoft.com/office/drawing/2014/main" id="{CE90D2AE-0BFC-66CC-84CC-CCB832E965D9}"/>
              </a:ext>
            </a:extLst>
          </p:cNvPr>
          <p:cNvPicPr>
            <a:picLocks noChangeAspect="1"/>
          </p:cNvPicPr>
          <p:nvPr userDrawn="1"/>
        </p:nvPicPr>
        <p:blipFill>
          <a:blip r:embed="rId4"/>
          <a:srcRect t="42020" b="41212"/>
          <a:stretch>
            <a:fillRect/>
          </a:stretch>
        </p:blipFill>
        <p:spPr>
          <a:xfrm>
            <a:off x="3269161" y="8955482"/>
            <a:ext cx="14499368" cy="118143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43637" y="342900"/>
            <a:ext cx="156168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443636" y="1736678"/>
            <a:ext cx="15616853" cy="70388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logo with white text&#10;&#10;Description automatically generated">
            <a:extLst>
              <a:ext uri="{FF2B5EF4-FFF2-40B4-BE49-F238E27FC236}">
                <a16:creationId xmlns:a16="http://schemas.microsoft.com/office/drawing/2014/main" id="{BF28EBD8-875B-2D93-DF3A-34255FFC2D5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81000" y="9170089"/>
            <a:ext cx="1417765" cy="96683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 id="2147483661" r:id="rId13"/>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hyperlink" Target="https://forms.gle/GmMjnjH39CyVNnew5" TargetMode="External"/><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g"/><Relationship Id="rId4" Type="http://schemas.openxmlformats.org/officeDocument/2006/relationships/image" Target="../media/image30.svg"/></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pwp@pws.emat.uk" TargetMode="External"/><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id="{841B89D1-BDA2-B99D-FAF3-B07617576A14}"/>
              </a:ext>
            </a:extLst>
          </p:cNvPr>
          <p:cNvPicPr>
            <a:picLocks noGrp="1" noChangeAspect="1"/>
          </p:cNvPicPr>
          <p:nvPr>
            <p:ph idx="1"/>
          </p:nvPr>
        </p:nvPicPr>
        <p:blipFill>
          <a:blip r:embed="rId2"/>
          <a:stretch>
            <a:fillRect/>
          </a:stretch>
        </p:blipFill>
        <p:spPr bwMode="auto">
          <a:xfrm>
            <a:off x="6588637" y="1668462"/>
            <a:ext cx="7326853" cy="7107048"/>
          </a:xfrm>
          <a:prstGeom prst="rect">
            <a:avLst/>
          </a:prstGeom>
          <a:solidFill>
            <a:srgbClr val="FFFFFF"/>
          </a:solidFill>
        </p:spPr>
      </p:pic>
      <p:sp>
        <p:nvSpPr>
          <p:cNvPr id="3" name="Title 2">
            <a:extLst>
              <a:ext uri="{FF2B5EF4-FFF2-40B4-BE49-F238E27FC236}">
                <a16:creationId xmlns:a16="http://schemas.microsoft.com/office/drawing/2014/main" id="{F0207FB8-7DC8-1B4E-64AC-F4B0BAAF70DF}"/>
              </a:ext>
            </a:extLst>
          </p:cNvPr>
          <p:cNvSpPr>
            <a:spLocks noGrp="1"/>
          </p:cNvSpPr>
          <p:nvPr>
            <p:ph type="title"/>
          </p:nvPr>
        </p:nvSpPr>
        <p:spPr>
          <a:xfrm>
            <a:off x="2443637" y="342899"/>
            <a:ext cx="15616854" cy="1794835"/>
          </a:xfrm>
        </p:spPr>
        <p:txBody>
          <a:bodyPr anchor="ctr">
            <a:normAutofit/>
          </a:bodyPr>
          <a:lstStyle/>
          <a:p>
            <a:r>
              <a:rPr lang="en-GB" dirty="0"/>
              <a:t>Monday 2</a:t>
            </a:r>
            <a:r>
              <a:rPr lang="en-GB" baseline="30000" dirty="0"/>
              <a:t>nd</a:t>
            </a:r>
            <a:r>
              <a:rPr lang="en-GB" dirty="0"/>
              <a:t> March    </a:t>
            </a:r>
          </a:p>
        </p:txBody>
      </p:sp>
    </p:spTree>
    <p:extLst>
      <p:ext uri="{BB962C8B-B14F-4D97-AF65-F5344CB8AC3E}">
        <p14:creationId xmlns:p14="http://schemas.microsoft.com/office/powerpoint/2010/main" val="3622694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4ABC3E9-D186-7DAC-09D0-891110A151F5}"/>
              </a:ext>
            </a:extLst>
          </p:cNvPr>
          <p:cNvPicPr>
            <a:picLocks noGrp="1" noChangeAspect="1"/>
          </p:cNvPicPr>
          <p:nvPr>
            <p:ph idx="1"/>
          </p:nvPr>
        </p:nvPicPr>
        <p:blipFill>
          <a:blip r:embed="rId2"/>
          <a:stretch>
            <a:fillRect/>
          </a:stretch>
        </p:blipFill>
        <p:spPr>
          <a:xfrm>
            <a:off x="2722051" y="342898"/>
            <a:ext cx="15374225" cy="8637815"/>
          </a:xfrm>
          <a:prstGeom prst="rect">
            <a:avLst/>
          </a:prstGeom>
        </p:spPr>
      </p:pic>
      <p:sp>
        <p:nvSpPr>
          <p:cNvPr id="3" name="Title 2">
            <a:extLst>
              <a:ext uri="{FF2B5EF4-FFF2-40B4-BE49-F238E27FC236}">
                <a16:creationId xmlns:a16="http://schemas.microsoft.com/office/drawing/2014/main" id="{9474CEF6-E423-9857-1CE8-C0D87183E4EA}"/>
              </a:ext>
            </a:extLst>
          </p:cNvPr>
          <p:cNvSpPr>
            <a:spLocks noGrp="1"/>
          </p:cNvSpPr>
          <p:nvPr>
            <p:ph type="title"/>
          </p:nvPr>
        </p:nvSpPr>
        <p:spPr>
          <a:xfrm flipV="1">
            <a:off x="8598252" y="335311"/>
            <a:ext cx="9506200" cy="7588"/>
          </a:xfrm>
        </p:spPr>
        <p:txBody>
          <a:bodyPr>
            <a:normAutofit fontScale="90000"/>
          </a:bodyPr>
          <a:lstStyle/>
          <a:p>
            <a:endParaRPr lang="en-GB"/>
          </a:p>
        </p:txBody>
      </p:sp>
    </p:spTree>
    <p:extLst>
      <p:ext uri="{BB962C8B-B14F-4D97-AF65-F5344CB8AC3E}">
        <p14:creationId xmlns:p14="http://schemas.microsoft.com/office/powerpoint/2010/main" val="2113244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57872FA-FAAC-35B8-A140-C8BAD295FDB4}"/>
              </a:ext>
            </a:extLst>
          </p:cNvPr>
          <p:cNvSpPr>
            <a:spLocks noGrp="1"/>
          </p:cNvSpPr>
          <p:nvPr>
            <p:ph type="title"/>
          </p:nvPr>
        </p:nvSpPr>
        <p:spPr>
          <a:xfrm>
            <a:off x="2443637" y="342900"/>
            <a:ext cx="6521924" cy="1162050"/>
          </a:xfrm>
        </p:spPr>
        <p:txBody>
          <a:bodyPr>
            <a:normAutofit/>
          </a:bodyPr>
          <a:lstStyle/>
          <a:p>
            <a:r>
              <a:rPr lang="en-US" sz="6000" dirty="0"/>
              <a:t>World Book Day</a:t>
            </a:r>
          </a:p>
        </p:txBody>
      </p:sp>
      <p:pic>
        <p:nvPicPr>
          <p:cNvPr id="5" name="Content Placeholder 4">
            <a:extLst>
              <a:ext uri="{FF2B5EF4-FFF2-40B4-BE49-F238E27FC236}">
                <a16:creationId xmlns:a16="http://schemas.microsoft.com/office/drawing/2014/main" id="{71D4577A-04C6-6730-13E8-6931D18EC401}"/>
              </a:ext>
            </a:extLst>
          </p:cNvPr>
          <p:cNvPicPr>
            <a:picLocks noGrp="1" noChangeAspect="1"/>
          </p:cNvPicPr>
          <p:nvPr>
            <p:ph idx="1"/>
          </p:nvPr>
        </p:nvPicPr>
        <p:blipFill>
          <a:blip r:embed="rId2"/>
          <a:stretch>
            <a:fillRect/>
          </a:stretch>
        </p:blipFill>
        <p:spPr>
          <a:xfrm>
            <a:off x="10557460" y="342900"/>
            <a:ext cx="6089568" cy="8487201"/>
          </a:xfrm>
          <a:prstGeom prst="rect">
            <a:avLst/>
          </a:prstGeom>
          <a:noFill/>
        </p:spPr>
      </p:pic>
      <p:sp>
        <p:nvSpPr>
          <p:cNvPr id="12" name="Text Placeholder 3">
            <a:extLst>
              <a:ext uri="{FF2B5EF4-FFF2-40B4-BE49-F238E27FC236}">
                <a16:creationId xmlns:a16="http://schemas.microsoft.com/office/drawing/2014/main" id="{84FD9621-2D27-651F-631E-562BEE72FAB0}"/>
              </a:ext>
            </a:extLst>
          </p:cNvPr>
          <p:cNvSpPr>
            <a:spLocks noGrp="1"/>
          </p:cNvSpPr>
          <p:nvPr>
            <p:ph type="body" sz="half" idx="2"/>
          </p:nvPr>
        </p:nvSpPr>
        <p:spPr>
          <a:xfrm>
            <a:off x="2443637" y="1776294"/>
            <a:ext cx="6521924" cy="7053807"/>
          </a:xfrm>
        </p:spPr>
        <p:txBody>
          <a:bodyPr/>
          <a:lstStyle/>
          <a:p>
            <a:pPr fontAlgn="base"/>
            <a:r>
              <a:rPr lang="en-GB" sz="4400" dirty="0"/>
              <a:t>Y7 and 8 - get one from your tutor!</a:t>
            </a:r>
          </a:p>
          <a:p>
            <a:pPr fontAlgn="base"/>
            <a:r>
              <a:rPr lang="en-GB" sz="4400" dirty="0"/>
              <a:t>Extras available in the library</a:t>
            </a:r>
          </a:p>
          <a:p>
            <a:pPr fontAlgn="base"/>
            <a:r>
              <a:rPr lang="en-GB" sz="4400" dirty="0"/>
              <a:t>Books available from Oundle Bookshop / The Works / Asda / Tesco / Sainsburys</a:t>
            </a:r>
          </a:p>
          <a:p>
            <a:pPr fontAlgn="base"/>
            <a:r>
              <a:rPr lang="en-GB" sz="4400" dirty="0"/>
              <a:t>From 12 February</a:t>
            </a:r>
          </a:p>
          <a:p>
            <a:br>
              <a:rPr lang="en-GB" dirty="0"/>
            </a:br>
            <a:endParaRPr lang="en-US" dirty="0"/>
          </a:p>
        </p:txBody>
      </p:sp>
    </p:spTree>
    <p:extLst>
      <p:ext uri="{BB962C8B-B14F-4D97-AF65-F5344CB8AC3E}">
        <p14:creationId xmlns:p14="http://schemas.microsoft.com/office/powerpoint/2010/main" val="1672570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DEB2DD-2509-0A08-9692-94503AD7FB8F}"/>
              </a:ext>
            </a:extLst>
          </p:cNvPr>
          <p:cNvSpPr>
            <a:spLocks noGrp="1"/>
          </p:cNvSpPr>
          <p:nvPr>
            <p:ph idx="1"/>
          </p:nvPr>
        </p:nvSpPr>
        <p:spPr>
          <a:xfrm>
            <a:off x="2443637" y="1668462"/>
            <a:ext cx="9192354" cy="7107048"/>
          </a:xfr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GB"/>
          </a:p>
          <a:p>
            <a:endParaRPr lang="en-GB"/>
          </a:p>
        </p:txBody>
      </p:sp>
      <p:sp>
        <p:nvSpPr>
          <p:cNvPr id="2" name="Title 1">
            <a:extLst>
              <a:ext uri="{FF2B5EF4-FFF2-40B4-BE49-F238E27FC236}">
                <a16:creationId xmlns:a16="http://schemas.microsoft.com/office/drawing/2014/main" id="{A179B6D2-5307-B80B-2374-3E7FAEFDEE7D}"/>
              </a:ext>
            </a:extLst>
          </p:cNvPr>
          <p:cNvSpPr>
            <a:spLocks noGrp="1"/>
          </p:cNvSpPr>
          <p:nvPr>
            <p:ph type="title"/>
          </p:nvPr>
        </p:nvSpPr>
        <p:spPr>
          <a:xfrm>
            <a:off x="2443637" y="342902"/>
            <a:ext cx="9358152" cy="1794836"/>
          </a:xfrm>
        </p:spPr>
        <p:txBody>
          <a:bodyPr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6000" b="1"/>
              <a:t>Homework Club</a:t>
            </a:r>
            <a:endParaRPr lang="en-GB" sz="6000"/>
          </a:p>
        </p:txBody>
      </p:sp>
      <p:sp>
        <p:nvSpPr>
          <p:cNvPr id="4" name="TextBox 3">
            <a:extLst>
              <a:ext uri="{FF2B5EF4-FFF2-40B4-BE49-F238E27FC236}">
                <a16:creationId xmlns:a16="http://schemas.microsoft.com/office/drawing/2014/main" id="{E11143D2-857B-0104-1698-C2C5DCD2CBC2}"/>
              </a:ext>
            </a:extLst>
          </p:cNvPr>
          <p:cNvSpPr txBox="1"/>
          <p:nvPr/>
        </p:nvSpPr>
        <p:spPr>
          <a:xfrm>
            <a:off x="2803491" y="2137736"/>
            <a:ext cx="8998299" cy="6555641"/>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669"/>
            <a:r>
              <a:rPr lang="en-GB" sz="3000">
                <a:solidFill>
                  <a:prstClr val="black"/>
                </a:solidFill>
                <a:latin typeface="Calibri"/>
              </a:rPr>
              <a:t>Do you have work that you would prefer to do in school, rather than when you get home and just want to relax?</a:t>
            </a:r>
          </a:p>
          <a:p>
            <a:pPr defTabSz="1371669"/>
            <a:endParaRPr lang="en-GB" sz="3000">
              <a:solidFill>
                <a:prstClr val="black"/>
              </a:solidFill>
              <a:latin typeface="Calibri"/>
            </a:endParaRPr>
          </a:p>
          <a:p>
            <a:pPr defTabSz="1371669"/>
            <a:r>
              <a:rPr lang="en-GB" sz="3000">
                <a:solidFill>
                  <a:prstClr val="black"/>
                </a:solidFill>
                <a:latin typeface="Calibri"/>
              </a:rPr>
              <a:t>Why not try homework club?</a:t>
            </a:r>
          </a:p>
          <a:p>
            <a:pPr defTabSz="1371669"/>
            <a:endParaRPr lang="en-GB" sz="3000">
              <a:solidFill>
                <a:prstClr val="black"/>
              </a:solidFill>
              <a:latin typeface="Calibri"/>
            </a:endParaRPr>
          </a:p>
          <a:p>
            <a:pPr defTabSz="1371669"/>
            <a:r>
              <a:rPr lang="en-GB" sz="3000">
                <a:solidFill>
                  <a:prstClr val="black"/>
                </a:solidFill>
                <a:latin typeface="Calibri"/>
              </a:rPr>
              <a:t>It offers a warm and quiet place to finish off work or revise for upcoming tests especially through the cold and wet winter months!</a:t>
            </a:r>
          </a:p>
          <a:p>
            <a:pPr defTabSz="1371669"/>
            <a:endParaRPr lang="en-GB" sz="3000">
              <a:solidFill>
                <a:prstClr val="black"/>
              </a:solidFill>
              <a:latin typeface="Calibri"/>
            </a:endParaRPr>
          </a:p>
          <a:p>
            <a:pPr defTabSz="1371669"/>
            <a:r>
              <a:rPr lang="en-GB" sz="3000">
                <a:solidFill>
                  <a:prstClr val="black"/>
                </a:solidFill>
                <a:latin typeface="Calibri"/>
              </a:rPr>
              <a:t>Why not try it out?</a:t>
            </a:r>
          </a:p>
          <a:p>
            <a:pPr defTabSz="1371669"/>
            <a:endParaRPr lang="en-GB" sz="3000">
              <a:solidFill>
                <a:prstClr val="black"/>
              </a:solidFill>
              <a:latin typeface="Calibri"/>
            </a:endParaRPr>
          </a:p>
          <a:p>
            <a:pPr defTabSz="1371669"/>
            <a:r>
              <a:rPr lang="en-GB" sz="3000">
                <a:solidFill>
                  <a:prstClr val="black"/>
                </a:solidFill>
                <a:latin typeface="Calibri"/>
              </a:rPr>
              <a:t>Just ask your tutor, or your subject teacher to add you to the register for a particular day to secure your spot in the warm!!</a:t>
            </a:r>
          </a:p>
        </p:txBody>
      </p:sp>
      <p:pic>
        <p:nvPicPr>
          <p:cNvPr id="5" name="Picture 4">
            <a:extLst>
              <a:ext uri="{FF2B5EF4-FFF2-40B4-BE49-F238E27FC236}">
                <a16:creationId xmlns:a16="http://schemas.microsoft.com/office/drawing/2014/main" id="{4C187F73-ABE1-4795-E887-64C860CB03FA}"/>
              </a:ext>
            </a:extLst>
          </p:cNvPr>
          <p:cNvPicPr>
            <a:picLocks noChangeAspect="1"/>
          </p:cNvPicPr>
          <p:nvPr/>
        </p:nvPicPr>
        <p:blipFill>
          <a:blip r:embed="rId2"/>
          <a:srcRect t="2800" r="20210" b="1"/>
          <a:stretch>
            <a:fillRect/>
          </a:stretch>
        </p:blipFill>
        <p:spPr>
          <a:xfrm>
            <a:off x="13023610" y="195944"/>
            <a:ext cx="5153861" cy="4185557"/>
          </a:xfrm>
          <a:prstGeom prst="rect">
            <a:avLst/>
          </a:prstGeom>
        </p:spPr>
      </p:pic>
      <p:pic>
        <p:nvPicPr>
          <p:cNvPr id="6" name="Picture 5">
            <a:extLst>
              <a:ext uri="{FF2B5EF4-FFF2-40B4-BE49-F238E27FC236}">
                <a16:creationId xmlns:a16="http://schemas.microsoft.com/office/drawing/2014/main" id="{368749C3-B326-AEB6-A7FE-B42C00C80221}"/>
              </a:ext>
            </a:extLst>
          </p:cNvPr>
          <p:cNvPicPr>
            <a:picLocks noChangeAspect="1"/>
          </p:cNvPicPr>
          <p:nvPr/>
        </p:nvPicPr>
        <p:blipFill>
          <a:blip r:embed="rId3"/>
          <a:stretch>
            <a:fillRect/>
          </a:stretch>
        </p:blipFill>
        <p:spPr>
          <a:xfrm>
            <a:off x="12996339" y="5221988"/>
            <a:ext cx="5208396" cy="3463796"/>
          </a:xfrm>
          <a:prstGeom prst="rect">
            <a:avLst/>
          </a:prstGeom>
        </p:spPr>
      </p:pic>
      <p:sp>
        <p:nvSpPr>
          <p:cNvPr id="7" name="TextBox 6">
            <a:extLst>
              <a:ext uri="{FF2B5EF4-FFF2-40B4-BE49-F238E27FC236}">
                <a16:creationId xmlns:a16="http://schemas.microsoft.com/office/drawing/2014/main" id="{27AB5798-6345-28A1-AF51-3D637191DC46}"/>
              </a:ext>
            </a:extLst>
          </p:cNvPr>
          <p:cNvSpPr txBox="1"/>
          <p:nvPr/>
        </p:nvSpPr>
        <p:spPr>
          <a:xfrm>
            <a:off x="13937226" y="3716595"/>
            <a:ext cx="3318387" cy="1938992"/>
          </a:xfrm>
          <a:prstGeom prst="rect">
            <a:avLst/>
          </a:prstGeom>
          <a:solidFill>
            <a:schemeClr val="accent5">
              <a:lumMod val="75000"/>
            </a:schemeClr>
          </a:solid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669"/>
            <a:r>
              <a:rPr lang="en-GB" sz="3000" b="1">
                <a:solidFill>
                  <a:prstClr val="black"/>
                </a:solidFill>
                <a:latin typeface="Calibri"/>
              </a:rPr>
              <a:t>Any year- any time; break or lunch!</a:t>
            </a:r>
          </a:p>
          <a:p>
            <a:pPr algn="ctr" defTabSz="1371669"/>
            <a:r>
              <a:rPr lang="en-GB" sz="3000" b="1">
                <a:solidFill>
                  <a:prstClr val="black"/>
                </a:solidFill>
                <a:latin typeface="Calibri"/>
              </a:rPr>
              <a:t>Computers available!</a:t>
            </a:r>
          </a:p>
        </p:txBody>
      </p:sp>
    </p:spTree>
    <p:extLst>
      <p:ext uri="{BB962C8B-B14F-4D97-AF65-F5344CB8AC3E}">
        <p14:creationId xmlns:p14="http://schemas.microsoft.com/office/powerpoint/2010/main" val="227285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10653-393D-8807-930C-F11E8EF6020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E0A6F2-A09D-2A5F-0742-B975654E51A0}"/>
              </a:ext>
            </a:extLst>
          </p:cNvPr>
          <p:cNvSpPr>
            <a:spLocks noGrp="1"/>
          </p:cNvSpPr>
          <p:nvPr>
            <p:ph idx="1"/>
          </p:nvPr>
        </p:nvSpPr>
        <p:spPr>
          <a:xfrm>
            <a:off x="2443637" y="1668462"/>
            <a:ext cx="9192354" cy="7107048"/>
          </a:xfr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GB"/>
          </a:p>
          <a:p>
            <a:endParaRPr lang="en-GB"/>
          </a:p>
        </p:txBody>
      </p:sp>
      <p:sp>
        <p:nvSpPr>
          <p:cNvPr id="2" name="Title 1">
            <a:extLst>
              <a:ext uri="{FF2B5EF4-FFF2-40B4-BE49-F238E27FC236}">
                <a16:creationId xmlns:a16="http://schemas.microsoft.com/office/drawing/2014/main" id="{9E238360-977A-BC52-5987-72DDBD8A1B60}"/>
              </a:ext>
            </a:extLst>
          </p:cNvPr>
          <p:cNvSpPr>
            <a:spLocks noGrp="1"/>
          </p:cNvSpPr>
          <p:nvPr>
            <p:ph type="title"/>
          </p:nvPr>
        </p:nvSpPr>
        <p:spPr>
          <a:xfrm>
            <a:off x="2443637" y="342902"/>
            <a:ext cx="9358152" cy="1794836"/>
          </a:xfrm>
        </p:spPr>
        <p:txBody>
          <a:bodyPr anchor="ctr">
            <a:normAutofit fontScale="9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6000" b="1"/>
              <a:t>New After School Homework Club</a:t>
            </a:r>
            <a:endParaRPr lang="en-GB" sz="6000"/>
          </a:p>
        </p:txBody>
      </p:sp>
      <p:sp>
        <p:nvSpPr>
          <p:cNvPr id="4" name="TextBox 3">
            <a:extLst>
              <a:ext uri="{FF2B5EF4-FFF2-40B4-BE49-F238E27FC236}">
                <a16:creationId xmlns:a16="http://schemas.microsoft.com/office/drawing/2014/main" id="{39755F09-B414-4D79-5308-E1F30361BC1E}"/>
              </a:ext>
            </a:extLst>
          </p:cNvPr>
          <p:cNvSpPr txBox="1"/>
          <p:nvPr/>
        </p:nvSpPr>
        <p:spPr>
          <a:xfrm>
            <a:off x="2803491" y="2137736"/>
            <a:ext cx="8998299" cy="7940635"/>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669"/>
            <a:r>
              <a:rPr lang="en-GB" sz="3000">
                <a:solidFill>
                  <a:prstClr val="black"/>
                </a:solidFill>
                <a:latin typeface="Calibri"/>
              </a:rPr>
              <a:t>Do you have work that you would prefer to do in school, rather than when you get home and just want to relax?</a:t>
            </a:r>
          </a:p>
          <a:p>
            <a:pPr defTabSz="1371669"/>
            <a:endParaRPr lang="en-GB" sz="3000">
              <a:solidFill>
                <a:prstClr val="black"/>
              </a:solidFill>
              <a:latin typeface="Calibri"/>
            </a:endParaRPr>
          </a:p>
          <a:p>
            <a:pPr defTabSz="1371669"/>
            <a:r>
              <a:rPr lang="en-GB" sz="3000">
                <a:solidFill>
                  <a:prstClr val="black"/>
                </a:solidFill>
                <a:latin typeface="Calibri"/>
              </a:rPr>
              <a:t>Why not try homework club?</a:t>
            </a:r>
          </a:p>
          <a:p>
            <a:pPr defTabSz="1371669"/>
            <a:endParaRPr lang="en-GB" sz="3000">
              <a:solidFill>
                <a:prstClr val="black"/>
              </a:solidFill>
              <a:latin typeface="Calibri"/>
            </a:endParaRPr>
          </a:p>
          <a:p>
            <a:pPr defTabSz="1371669"/>
            <a:r>
              <a:rPr lang="en-GB" sz="3000">
                <a:solidFill>
                  <a:prstClr val="black"/>
                </a:solidFill>
                <a:latin typeface="Calibri"/>
              </a:rPr>
              <a:t>It offers a warm, supervised and quiet place to finish off work or revise for upcoming tests especially through the cold and wet winter months!</a:t>
            </a:r>
          </a:p>
          <a:p>
            <a:pPr defTabSz="1371669"/>
            <a:endParaRPr lang="en-GB" sz="3000">
              <a:solidFill>
                <a:prstClr val="black"/>
              </a:solidFill>
              <a:latin typeface="Calibri"/>
            </a:endParaRPr>
          </a:p>
          <a:p>
            <a:pPr defTabSz="1371669"/>
            <a:r>
              <a:rPr lang="en-GB" sz="3000">
                <a:solidFill>
                  <a:prstClr val="black"/>
                </a:solidFill>
                <a:latin typeface="Calibri"/>
              </a:rPr>
              <a:t>This new club will be available Monday to Wednesday in the Library after school but you must secure your place via Arbor sign up.</a:t>
            </a:r>
          </a:p>
          <a:p>
            <a:pPr defTabSz="1371669"/>
            <a:endParaRPr lang="en-GB" sz="3000">
              <a:solidFill>
                <a:prstClr val="black"/>
              </a:solidFill>
              <a:latin typeface="Calibri"/>
            </a:endParaRPr>
          </a:p>
          <a:p>
            <a:pPr defTabSz="1371669"/>
            <a:endParaRPr lang="en-GB" sz="3000">
              <a:solidFill>
                <a:prstClr val="black"/>
              </a:solidFill>
              <a:latin typeface="Calibri"/>
            </a:endParaRPr>
          </a:p>
          <a:p>
            <a:pPr defTabSz="1371669"/>
            <a:endParaRPr lang="en-GB" sz="3000">
              <a:solidFill>
                <a:prstClr val="black"/>
              </a:solidFill>
              <a:latin typeface="Calibri"/>
            </a:endParaRPr>
          </a:p>
          <a:p>
            <a:pPr defTabSz="1371669"/>
            <a:endParaRPr lang="en-GB" sz="3000">
              <a:solidFill>
                <a:prstClr val="black"/>
              </a:solidFill>
              <a:latin typeface="Calibri"/>
            </a:endParaRPr>
          </a:p>
          <a:p>
            <a:pPr defTabSz="1371669"/>
            <a:endParaRPr lang="en-GB" sz="3000">
              <a:solidFill>
                <a:prstClr val="black"/>
              </a:solidFill>
              <a:latin typeface="Calibri"/>
            </a:endParaRPr>
          </a:p>
        </p:txBody>
      </p:sp>
      <p:pic>
        <p:nvPicPr>
          <p:cNvPr id="5" name="Picture 4">
            <a:extLst>
              <a:ext uri="{FF2B5EF4-FFF2-40B4-BE49-F238E27FC236}">
                <a16:creationId xmlns:a16="http://schemas.microsoft.com/office/drawing/2014/main" id="{393B5941-C612-96D4-511A-C6A619A5384F}"/>
              </a:ext>
            </a:extLst>
          </p:cNvPr>
          <p:cNvPicPr>
            <a:picLocks noChangeAspect="1"/>
          </p:cNvPicPr>
          <p:nvPr/>
        </p:nvPicPr>
        <p:blipFill>
          <a:blip r:embed="rId2"/>
          <a:srcRect t="2800" r="20210" b="1"/>
          <a:stretch>
            <a:fillRect/>
          </a:stretch>
        </p:blipFill>
        <p:spPr>
          <a:xfrm>
            <a:off x="13023610" y="195944"/>
            <a:ext cx="5153861" cy="4185557"/>
          </a:xfrm>
          <a:prstGeom prst="rect">
            <a:avLst/>
          </a:prstGeom>
        </p:spPr>
      </p:pic>
      <p:pic>
        <p:nvPicPr>
          <p:cNvPr id="6" name="Picture 5">
            <a:extLst>
              <a:ext uri="{FF2B5EF4-FFF2-40B4-BE49-F238E27FC236}">
                <a16:creationId xmlns:a16="http://schemas.microsoft.com/office/drawing/2014/main" id="{C8CDE635-FD6A-6075-AFF4-D25474C2ECA7}"/>
              </a:ext>
            </a:extLst>
          </p:cNvPr>
          <p:cNvPicPr>
            <a:picLocks noChangeAspect="1"/>
          </p:cNvPicPr>
          <p:nvPr/>
        </p:nvPicPr>
        <p:blipFill>
          <a:blip r:embed="rId3"/>
          <a:stretch>
            <a:fillRect/>
          </a:stretch>
        </p:blipFill>
        <p:spPr>
          <a:xfrm>
            <a:off x="12996339" y="5221988"/>
            <a:ext cx="5208396" cy="3463796"/>
          </a:xfrm>
          <a:prstGeom prst="rect">
            <a:avLst/>
          </a:prstGeom>
        </p:spPr>
      </p:pic>
      <p:sp>
        <p:nvSpPr>
          <p:cNvPr id="7" name="TextBox 6">
            <a:extLst>
              <a:ext uri="{FF2B5EF4-FFF2-40B4-BE49-F238E27FC236}">
                <a16:creationId xmlns:a16="http://schemas.microsoft.com/office/drawing/2014/main" id="{93421ADC-D585-DE9D-A604-8E43A4109B09}"/>
              </a:ext>
            </a:extLst>
          </p:cNvPr>
          <p:cNvSpPr txBox="1"/>
          <p:nvPr/>
        </p:nvSpPr>
        <p:spPr>
          <a:xfrm>
            <a:off x="13937226" y="3716595"/>
            <a:ext cx="3318387" cy="1938992"/>
          </a:xfrm>
          <a:prstGeom prst="rect">
            <a:avLst/>
          </a:prstGeom>
          <a:solidFill>
            <a:schemeClr val="accent5">
              <a:lumMod val="75000"/>
            </a:schemeClr>
          </a:solid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669"/>
            <a:r>
              <a:rPr lang="en-GB" sz="3000" b="1">
                <a:solidFill>
                  <a:prstClr val="black"/>
                </a:solidFill>
                <a:latin typeface="Calibri"/>
              </a:rPr>
              <a:t>Any year</a:t>
            </a:r>
          </a:p>
          <a:p>
            <a:pPr algn="ctr" defTabSz="1371669"/>
            <a:endParaRPr lang="en-GB" sz="3000" b="1">
              <a:solidFill>
                <a:prstClr val="black"/>
              </a:solidFill>
              <a:latin typeface="Calibri"/>
            </a:endParaRPr>
          </a:p>
          <a:p>
            <a:pPr algn="ctr" defTabSz="1371669"/>
            <a:r>
              <a:rPr lang="en-GB" sz="3000" b="1">
                <a:solidFill>
                  <a:prstClr val="black"/>
                </a:solidFill>
                <a:latin typeface="Calibri"/>
              </a:rPr>
              <a:t>Computers available!</a:t>
            </a:r>
          </a:p>
        </p:txBody>
      </p:sp>
    </p:spTree>
    <p:extLst>
      <p:ext uri="{BB962C8B-B14F-4D97-AF65-F5344CB8AC3E}">
        <p14:creationId xmlns:p14="http://schemas.microsoft.com/office/powerpoint/2010/main" val="242072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68EA38D-8EFE-B876-8305-26A5AA7A2675}"/>
              </a:ext>
            </a:extLst>
          </p:cNvPr>
          <p:cNvPicPr>
            <a:picLocks noGrp="1" noChangeAspect="1"/>
          </p:cNvPicPr>
          <p:nvPr>
            <p:ph idx="1"/>
          </p:nvPr>
        </p:nvPicPr>
        <p:blipFill>
          <a:blip r:embed="rId2"/>
          <a:stretch>
            <a:fillRect/>
          </a:stretch>
        </p:blipFill>
        <p:spPr>
          <a:xfrm>
            <a:off x="4254557" y="1668462"/>
            <a:ext cx="11995013" cy="7107048"/>
          </a:xfrm>
          <a:prstGeom prst="rect">
            <a:avLst/>
          </a:prstGeom>
          <a:noFill/>
        </p:spPr>
      </p:pic>
    </p:spTree>
    <p:extLst>
      <p:ext uri="{BB962C8B-B14F-4D97-AF65-F5344CB8AC3E}">
        <p14:creationId xmlns:p14="http://schemas.microsoft.com/office/powerpoint/2010/main" val="3945355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68A979-2FF6-B880-EC5C-58AC540E45A4}"/>
              </a:ext>
            </a:extLst>
          </p:cNvPr>
          <p:cNvPicPr>
            <a:picLocks noChangeAspect="1"/>
          </p:cNvPicPr>
          <p:nvPr/>
        </p:nvPicPr>
        <p:blipFill>
          <a:blip r:embed="rId3"/>
          <a:stretch>
            <a:fillRect/>
          </a:stretch>
        </p:blipFill>
        <p:spPr>
          <a:xfrm>
            <a:off x="6545179" y="341104"/>
            <a:ext cx="6609348" cy="8584252"/>
          </a:xfrm>
          <a:prstGeom prst="rect">
            <a:avLst/>
          </a:prstGeom>
        </p:spPr>
      </p:pic>
    </p:spTree>
    <p:extLst>
      <p:ext uri="{BB962C8B-B14F-4D97-AF65-F5344CB8AC3E}">
        <p14:creationId xmlns:p14="http://schemas.microsoft.com/office/powerpoint/2010/main" val="149008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E6FC3E5-AA1A-4DBB-535A-4A553B122CDB}"/>
              </a:ext>
            </a:extLst>
          </p:cNvPr>
          <p:cNvPicPr>
            <a:picLocks noGrp="1" noChangeAspect="1"/>
          </p:cNvPicPr>
          <p:nvPr>
            <p:ph idx="1"/>
          </p:nvPr>
        </p:nvPicPr>
        <p:blipFill>
          <a:blip r:embed="rId2"/>
          <a:stretch>
            <a:fillRect/>
          </a:stretch>
        </p:blipFill>
        <p:spPr>
          <a:xfrm>
            <a:off x="6788045" y="401514"/>
            <a:ext cx="7287183" cy="8875099"/>
          </a:xfrm>
          <a:prstGeom prst="rect">
            <a:avLst/>
          </a:prstGeom>
        </p:spPr>
      </p:pic>
    </p:spTree>
    <p:extLst>
      <p:ext uri="{BB962C8B-B14F-4D97-AF65-F5344CB8AC3E}">
        <p14:creationId xmlns:p14="http://schemas.microsoft.com/office/powerpoint/2010/main" val="1844228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80667" y="-2152417"/>
            <a:ext cx="46813497" cy="8297543"/>
          </a:xfrm>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descr="A colorful shield with text&#10;&#10;AI-generated content may be incorrect.">
            <a:extLst>
              <a:ext uri="{FF2B5EF4-FFF2-40B4-BE49-F238E27FC236}">
                <a16:creationId xmlns:a16="http://schemas.microsoft.com/office/drawing/2014/main" id="{3B76703B-FD9D-B954-1E14-4F0DA9A8DFC9}"/>
              </a:ext>
            </a:extLst>
          </p:cNvPr>
          <p:cNvPicPr>
            <a:picLocks noChangeAspect="1"/>
          </p:cNvPicPr>
          <p:nvPr/>
        </p:nvPicPr>
        <p:blipFill>
          <a:blip r:embed="rId2"/>
          <a:stretch>
            <a:fillRect/>
          </a:stretch>
        </p:blipFill>
        <p:spPr>
          <a:xfrm>
            <a:off x="4914900" y="-765297"/>
            <a:ext cx="8686800" cy="9497817"/>
          </a:xfrm>
          <a:prstGeom prst="rect">
            <a:avLst/>
          </a:prstGeom>
        </p:spPr>
      </p:pic>
      <p:pic>
        <p:nvPicPr>
          <p:cNvPr id="6" name="Picture 5" descr="A yellow and green logo&#10;&#10;AI-generated content may be incorrect.">
            <a:extLst>
              <a:ext uri="{FF2B5EF4-FFF2-40B4-BE49-F238E27FC236}">
                <a16:creationId xmlns:a16="http://schemas.microsoft.com/office/drawing/2014/main" id="{A3EB1B00-2425-2F32-ABA5-A4C2F8435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8953" y="8137528"/>
            <a:ext cx="5858693" cy="1790950"/>
          </a:xfrm>
          <a:prstGeom prst="rect">
            <a:avLst/>
          </a:prstGeom>
        </p:spPr>
      </p:pic>
      <p:pic>
        <p:nvPicPr>
          <p:cNvPr id="2050" name="Picture 2" descr="A yellow and green logo&#10;&#10;AI-generated content may be incorrect.">
            <a:extLst>
              <a:ext uri="{FF2B5EF4-FFF2-40B4-BE49-F238E27FC236}">
                <a16:creationId xmlns:a16="http://schemas.microsoft.com/office/drawing/2014/main" id="{71C93143-C38F-BAE6-574D-3D019751C8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310960">
            <a:off x="12947960" y="3262507"/>
            <a:ext cx="5477440" cy="16397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 yellow and green logo&#10;&#10;AI-generated content may be incorrect.">
            <a:extLst>
              <a:ext uri="{FF2B5EF4-FFF2-40B4-BE49-F238E27FC236}">
                <a16:creationId xmlns:a16="http://schemas.microsoft.com/office/drawing/2014/main" id="{9E0BF6C5-8A71-EAA1-D99C-70BD319C4D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50878">
            <a:off x="-58070" y="3210902"/>
            <a:ext cx="52578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75126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22825AF-133A-50CB-CDFC-6D691455AA67}"/>
              </a:ext>
            </a:extLst>
          </p:cNvPr>
          <p:cNvPicPr>
            <a:picLocks noGrp="1" noChangeAspect="1"/>
          </p:cNvPicPr>
          <p:nvPr>
            <p:ph idx="1"/>
          </p:nvPr>
        </p:nvPicPr>
        <p:blipFill>
          <a:blip r:embed="rId2"/>
          <a:stretch>
            <a:fillRect/>
          </a:stretch>
        </p:blipFill>
        <p:spPr>
          <a:xfrm>
            <a:off x="9790770" y="342900"/>
            <a:ext cx="7925729" cy="8487201"/>
          </a:xfrm>
          <a:prstGeom prst="rect">
            <a:avLst/>
          </a:prstGeom>
          <a:noFill/>
        </p:spPr>
      </p:pic>
      <p:sp>
        <p:nvSpPr>
          <p:cNvPr id="12" name="Text Placeholder 3">
            <a:extLst>
              <a:ext uri="{FF2B5EF4-FFF2-40B4-BE49-F238E27FC236}">
                <a16:creationId xmlns:a16="http://schemas.microsoft.com/office/drawing/2014/main" id="{6C3B861A-2A91-03C8-ACF8-F942D8DE61C9}"/>
              </a:ext>
            </a:extLst>
          </p:cNvPr>
          <p:cNvSpPr>
            <a:spLocks noGrp="1"/>
          </p:cNvSpPr>
          <p:nvPr>
            <p:ph type="body" sz="half" idx="2"/>
          </p:nvPr>
        </p:nvSpPr>
        <p:spPr>
          <a:xfrm>
            <a:off x="2443636" y="342900"/>
            <a:ext cx="6700363" cy="8487202"/>
          </a:xfrm>
        </p:spPr>
        <p:txBody>
          <a:bodyPr>
            <a:normAutofit lnSpcReduction="10000"/>
          </a:bodyPr>
          <a:lstStyle/>
          <a:p>
            <a:pPr algn="ctr"/>
            <a:endParaRPr lang="en-GB" sz="3600" dirty="0"/>
          </a:p>
          <a:p>
            <a:pPr algn="ctr"/>
            <a:r>
              <a:rPr lang="en-GB" sz="4800" b="1" dirty="0">
                <a:highlight>
                  <a:srgbClr val="FFFF00"/>
                </a:highlight>
              </a:rPr>
              <a:t>THURSDAY 26</a:t>
            </a:r>
            <a:r>
              <a:rPr lang="en-GB" sz="4800" b="1" baseline="30000" dirty="0">
                <a:highlight>
                  <a:srgbClr val="FFFF00"/>
                </a:highlight>
              </a:rPr>
              <a:t>TH</a:t>
            </a:r>
            <a:r>
              <a:rPr lang="en-GB" sz="4800" b="1" dirty="0">
                <a:highlight>
                  <a:srgbClr val="FFFF00"/>
                </a:highlight>
              </a:rPr>
              <a:t> MARCH </a:t>
            </a:r>
          </a:p>
          <a:p>
            <a:pPr algn="ctr"/>
            <a:r>
              <a:rPr lang="en-GB" sz="4800" b="1" dirty="0">
                <a:highlight>
                  <a:srgbClr val="FFFF00"/>
                </a:highlight>
              </a:rPr>
              <a:t>3:40PM – 5:40PM</a:t>
            </a:r>
          </a:p>
          <a:p>
            <a:pPr algn="ctr"/>
            <a:r>
              <a:rPr lang="en-GB" sz="4000" b="1" i="1" dirty="0">
                <a:latin typeface="Amasis MT Pro Light" panose="020F0502020204030204" pitchFamily="18" charset="0"/>
              </a:rPr>
              <a:t>Do you have the talent to wow the judges? Could you be the next Taylor Swift or Peter Kay? Want to sign up? Follow this link:</a:t>
            </a:r>
          </a:p>
          <a:p>
            <a:pPr algn="ctr"/>
            <a:endParaRPr lang="en-GB" sz="3600" dirty="0"/>
          </a:p>
          <a:p>
            <a:pPr algn="ctr"/>
            <a:r>
              <a:rPr lang="en-GB" sz="3600" dirty="0">
                <a:hlinkClick r:id="rId3"/>
              </a:rPr>
              <a:t>https://forms.gle/GmMjnjH39CyVNnew5</a:t>
            </a:r>
            <a:endParaRPr lang="en-GB" sz="3600" dirty="0"/>
          </a:p>
          <a:p>
            <a:pPr algn="ctr"/>
            <a:endParaRPr lang="en-GB" sz="3600" dirty="0"/>
          </a:p>
          <a:p>
            <a:pPr algn="ctr"/>
            <a:r>
              <a:rPr lang="en-GB" sz="3600" b="1" dirty="0">
                <a:latin typeface="Amasis MT Pro" panose="020F0502020204030204" pitchFamily="18" charset="0"/>
              </a:rPr>
              <a:t>All students have been sent this on their </a:t>
            </a:r>
            <a:r>
              <a:rPr lang="en-GB" sz="3600" b="1" dirty="0" err="1">
                <a:latin typeface="Amasis MT Pro" panose="020F0502020204030204" pitchFamily="18" charset="0"/>
              </a:rPr>
              <a:t>Edulink</a:t>
            </a:r>
            <a:r>
              <a:rPr lang="en-GB" sz="3600" b="1" dirty="0">
                <a:latin typeface="Amasis MT Pro" panose="020F0502020204030204" pitchFamily="18" charset="0"/>
              </a:rPr>
              <a:t>!</a:t>
            </a:r>
            <a:endParaRPr lang="en-US" sz="3600" b="1" dirty="0">
              <a:latin typeface="Amasis MT Pro" panose="020F0502020204030204" pitchFamily="18" charset="0"/>
            </a:endParaRPr>
          </a:p>
        </p:txBody>
      </p:sp>
      <p:sp>
        <p:nvSpPr>
          <p:cNvPr id="2" name="TextBox 1">
            <a:extLst>
              <a:ext uri="{FF2B5EF4-FFF2-40B4-BE49-F238E27FC236}">
                <a16:creationId xmlns:a16="http://schemas.microsoft.com/office/drawing/2014/main" id="{7AEF71C1-0782-2493-1EFE-17C8B1F5BAC9}"/>
              </a:ext>
            </a:extLst>
          </p:cNvPr>
          <p:cNvSpPr txBox="1"/>
          <p:nvPr/>
        </p:nvSpPr>
        <p:spPr>
          <a:xfrm>
            <a:off x="2443636" y="4758779"/>
            <a:ext cx="7352085" cy="769441"/>
          </a:xfrm>
          <a:prstGeom prst="rect">
            <a:avLst/>
          </a:prstGeom>
          <a:noFill/>
        </p:spPr>
        <p:txBody>
          <a:bodyPr wrap="square" rtlCol="0">
            <a:spAutoFit/>
          </a:bodyPr>
          <a:lstStyle/>
          <a:p>
            <a:r>
              <a:rPr lang="en-GB" sz="4000" b="1" dirty="0">
                <a:solidFill>
                  <a:srgbClr val="FF0000"/>
                </a:solidFill>
              </a:rPr>
              <a:t>JUST ONE MORE WEEK TO ENTER</a:t>
            </a:r>
            <a:r>
              <a:rPr lang="en-GB" sz="4400" b="1" dirty="0">
                <a:solidFill>
                  <a:srgbClr val="FF0000"/>
                </a:solidFill>
              </a:rPr>
              <a:t>!</a:t>
            </a:r>
          </a:p>
        </p:txBody>
      </p:sp>
    </p:spTree>
    <p:extLst>
      <p:ext uri="{BB962C8B-B14F-4D97-AF65-F5344CB8AC3E}">
        <p14:creationId xmlns:p14="http://schemas.microsoft.com/office/powerpoint/2010/main" val="3208091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BBA366-9EE2-4F64-1EDA-56DD0D55E496}"/>
              </a:ext>
            </a:extLst>
          </p:cNvPr>
          <p:cNvSpPr>
            <a:spLocks noGrp="1"/>
          </p:cNvSpPr>
          <p:nvPr>
            <p:ph idx="1"/>
          </p:nvPr>
        </p:nvSpPr>
        <p:spPr>
          <a:xfrm>
            <a:off x="2443637" y="1918010"/>
            <a:ext cx="15616854" cy="6857500"/>
          </a:xfrm>
        </p:spPr>
        <p:txBody>
          <a:bodyPr>
            <a:normAutofit fontScale="92500" lnSpcReduction="20000"/>
          </a:bodyPr>
          <a:lstStyle/>
          <a:p>
            <a:pPr marL="0" indent="0" algn="ctr">
              <a:buNone/>
            </a:pPr>
            <a:r>
              <a:rPr lang="en-GB" b="1" dirty="0">
                <a:solidFill>
                  <a:schemeClr val="accent4"/>
                </a:solidFill>
              </a:rPr>
              <a:t>ACTS TO INCLUDE:</a:t>
            </a:r>
          </a:p>
          <a:p>
            <a:pPr marL="0" indent="0">
              <a:buNone/>
            </a:pPr>
            <a:endParaRPr lang="en-GB" b="1" dirty="0">
              <a:solidFill>
                <a:schemeClr val="accent4"/>
              </a:solidFill>
            </a:endParaRPr>
          </a:p>
          <a:p>
            <a:pPr marL="0" indent="0">
              <a:buNone/>
            </a:pPr>
            <a:r>
              <a:rPr lang="en-GB" b="1" dirty="0">
                <a:solidFill>
                  <a:schemeClr val="accent4"/>
                </a:solidFill>
              </a:rPr>
              <a:t>        SINGING                     DANCING 		      LIP SYNCING		     RUBIK’S CUBING  </a:t>
            </a:r>
          </a:p>
          <a:p>
            <a:pPr marL="0" indent="0">
              <a:buNone/>
            </a:pPr>
            <a:r>
              <a:rPr lang="en-GB" b="1" dirty="0">
                <a:solidFill>
                  <a:schemeClr val="accent4"/>
                </a:solidFill>
              </a:rPr>
              <a:t>   </a:t>
            </a:r>
          </a:p>
          <a:p>
            <a:pPr marL="0" indent="0">
              <a:buNone/>
            </a:pPr>
            <a:r>
              <a:rPr lang="en-GB" b="1" dirty="0">
                <a:solidFill>
                  <a:schemeClr val="accent4"/>
                </a:solidFill>
              </a:rPr>
              <a:t>                               MUSICIANS                     COMEDIANS                 &amp; MORE</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lgn="ctr">
              <a:buNone/>
            </a:pPr>
            <a:endParaRPr lang="en-GB" b="1" dirty="0">
              <a:highlight>
                <a:srgbClr val="00FFFF"/>
              </a:highlight>
            </a:endParaRPr>
          </a:p>
          <a:p>
            <a:pPr marL="0" indent="0" algn="ctr">
              <a:buNone/>
            </a:pPr>
            <a:r>
              <a:rPr lang="en-GB" b="1" dirty="0">
                <a:highlight>
                  <a:srgbClr val="00FFFF"/>
                </a:highlight>
              </a:rPr>
              <a:t>IF YOU DON’T WANT TO TAKE PART, BUT WOULD LIKE TO BE PART OF THE AUDIENCE FOR THE TALENT SHOW, TICKETS WILL BE AVAILABLE VERY SOON AND ARE COMPLETELY FREE! THESE ARE LIKELY TO BE ISSUED ON A FIRST COME FIRST SERVE BASIS, SO DON’T MISS OUT!</a:t>
            </a:r>
          </a:p>
          <a:p>
            <a:pPr marL="0" indent="0">
              <a:buNone/>
            </a:pPr>
            <a:endParaRPr lang="en-GB" dirty="0"/>
          </a:p>
        </p:txBody>
      </p:sp>
      <p:sp>
        <p:nvSpPr>
          <p:cNvPr id="3" name="Title 2">
            <a:extLst>
              <a:ext uri="{FF2B5EF4-FFF2-40B4-BE49-F238E27FC236}">
                <a16:creationId xmlns:a16="http://schemas.microsoft.com/office/drawing/2014/main" id="{23760BF7-5DFF-8353-2A8D-D32A4EB28E41}"/>
              </a:ext>
            </a:extLst>
          </p:cNvPr>
          <p:cNvSpPr>
            <a:spLocks noGrp="1"/>
          </p:cNvSpPr>
          <p:nvPr>
            <p:ph type="title"/>
          </p:nvPr>
        </p:nvSpPr>
        <p:spPr>
          <a:xfrm>
            <a:off x="2443637" y="342899"/>
            <a:ext cx="15616854" cy="1575111"/>
          </a:xfrm>
        </p:spPr>
        <p:txBody>
          <a:bodyPr>
            <a:normAutofit/>
          </a:bodyPr>
          <a:lstStyle/>
          <a:p>
            <a:r>
              <a:rPr lang="en-GB" sz="4000" b="1" dirty="0">
                <a:highlight>
                  <a:srgbClr val="00FFFF"/>
                </a:highlight>
              </a:rPr>
              <a:t>We have had an amazing 25 students sign up for the Talent Show so far!</a:t>
            </a:r>
          </a:p>
        </p:txBody>
      </p:sp>
      <p:pic>
        <p:nvPicPr>
          <p:cNvPr id="11" name="Picture 10" descr="Woman with open mouth and raised arms">
            <a:extLst>
              <a:ext uri="{FF2B5EF4-FFF2-40B4-BE49-F238E27FC236}">
                <a16:creationId xmlns:a16="http://schemas.microsoft.com/office/drawing/2014/main" id="{15CA4BAE-89B0-2460-EB70-CF853C2224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6020" y="4451684"/>
            <a:ext cx="3561347" cy="2671010"/>
          </a:xfrm>
          <a:prstGeom prst="rect">
            <a:avLst/>
          </a:prstGeom>
        </p:spPr>
      </p:pic>
      <p:pic>
        <p:nvPicPr>
          <p:cNvPr id="13" name="Picture 12" descr="Woman in hoodie dancing on neon background">
            <a:extLst>
              <a:ext uri="{FF2B5EF4-FFF2-40B4-BE49-F238E27FC236}">
                <a16:creationId xmlns:a16="http://schemas.microsoft.com/office/drawing/2014/main" id="{CD21E92A-DD6A-1C14-5600-9AA24245D4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8988" y="4451685"/>
            <a:ext cx="3150513" cy="2671010"/>
          </a:xfrm>
          <a:prstGeom prst="rect">
            <a:avLst/>
          </a:prstGeom>
        </p:spPr>
      </p:pic>
      <p:pic>
        <p:nvPicPr>
          <p:cNvPr id="15" name="Picture 14" descr="Microphone on dark background with bokeh">
            <a:extLst>
              <a:ext uri="{FF2B5EF4-FFF2-40B4-BE49-F238E27FC236}">
                <a16:creationId xmlns:a16="http://schemas.microsoft.com/office/drawing/2014/main" id="{ADEAE0EA-458C-62C6-82C9-DD747AAEDA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92976" y="4451684"/>
            <a:ext cx="3366273" cy="2671010"/>
          </a:xfrm>
          <a:prstGeom prst="rect">
            <a:avLst/>
          </a:prstGeom>
        </p:spPr>
      </p:pic>
    </p:spTree>
    <p:extLst>
      <p:ext uri="{BB962C8B-B14F-4D97-AF65-F5344CB8AC3E}">
        <p14:creationId xmlns:p14="http://schemas.microsoft.com/office/powerpoint/2010/main" val="1252842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B1C868-621C-8137-0A1E-817A67D08E1B}"/>
              </a:ext>
            </a:extLst>
          </p:cNvPr>
          <p:cNvSpPr>
            <a:spLocks noGrp="1"/>
          </p:cNvSpPr>
          <p:nvPr>
            <p:ph type="title"/>
          </p:nvPr>
        </p:nvSpPr>
        <p:spPr>
          <a:xfrm>
            <a:off x="2443637" y="342899"/>
            <a:ext cx="15616854" cy="8085484"/>
          </a:xfrm>
        </p:spPr>
        <p:txBody>
          <a:bodyPr>
            <a:normAutofit fontScale="90000"/>
          </a:bodyPr>
          <a:lstStyle/>
          <a:p>
            <a:br>
              <a:rPr lang="en-GB" sz="6600" dirty="0"/>
            </a:br>
            <a:br>
              <a:rPr lang="en-GB" sz="6600" dirty="0"/>
            </a:br>
            <a:br>
              <a:rPr lang="en-GB" sz="6600" dirty="0"/>
            </a:br>
            <a:br>
              <a:rPr lang="en-GB" sz="6600" dirty="0"/>
            </a:br>
            <a:br>
              <a:rPr lang="en-GB" sz="6600" dirty="0"/>
            </a:br>
            <a:br>
              <a:rPr lang="en-GB" sz="6600" dirty="0"/>
            </a:br>
            <a:r>
              <a:rPr lang="en-GB" sz="6600" dirty="0"/>
              <a:t> </a:t>
            </a:r>
            <a:br>
              <a:rPr lang="en-GB" sz="6600" dirty="0"/>
            </a:br>
            <a:br>
              <a:rPr lang="en-GB" sz="6600" dirty="0"/>
            </a:br>
            <a:br>
              <a:rPr lang="en-GB" sz="6600" dirty="0"/>
            </a:br>
            <a:br>
              <a:rPr lang="en-GB" sz="6600" dirty="0"/>
            </a:br>
            <a:br>
              <a:rPr lang="en-GB" sz="6600" dirty="0"/>
            </a:br>
            <a:br>
              <a:rPr lang="en-GB" sz="6600" dirty="0"/>
            </a:br>
            <a:endParaRPr lang="en-GB" sz="6600" dirty="0"/>
          </a:p>
        </p:txBody>
      </p:sp>
      <p:sp>
        <p:nvSpPr>
          <p:cNvPr id="4" name="TextBox 3">
            <a:extLst>
              <a:ext uri="{FF2B5EF4-FFF2-40B4-BE49-F238E27FC236}">
                <a16:creationId xmlns:a16="http://schemas.microsoft.com/office/drawing/2014/main" id="{BED499DB-9411-8D70-3C9D-0AD183B767E9}"/>
              </a:ext>
            </a:extLst>
          </p:cNvPr>
          <p:cNvSpPr txBox="1"/>
          <p:nvPr/>
        </p:nvSpPr>
        <p:spPr>
          <a:xfrm>
            <a:off x="3377382" y="2566219"/>
            <a:ext cx="13332541" cy="2862322"/>
          </a:xfrm>
          <a:prstGeom prst="rect">
            <a:avLst/>
          </a:prstGeom>
          <a:noFill/>
        </p:spPr>
        <p:txBody>
          <a:bodyPr wrap="square">
            <a:spAutoFit/>
          </a:bodyPr>
          <a:lstStyle/>
          <a:p>
            <a:pPr algn="ctr"/>
            <a:r>
              <a:rPr lang="en-GB" sz="6000" dirty="0"/>
              <a:t>“Everything she needs is within herself”</a:t>
            </a:r>
          </a:p>
          <a:p>
            <a:pPr algn="ctr"/>
            <a:endParaRPr lang="en-GB" sz="6000" i="1" dirty="0"/>
          </a:p>
          <a:p>
            <a:pPr algn="ctr"/>
            <a:r>
              <a:rPr lang="en-GB" sz="6000" i="1" dirty="0"/>
              <a:t>Rupi Kaur </a:t>
            </a:r>
            <a:endParaRPr lang="en-GB" sz="3600" i="1" dirty="0"/>
          </a:p>
        </p:txBody>
      </p:sp>
      <p:pic>
        <p:nvPicPr>
          <p:cNvPr id="7" name="Picture 6">
            <a:extLst>
              <a:ext uri="{FF2B5EF4-FFF2-40B4-BE49-F238E27FC236}">
                <a16:creationId xmlns:a16="http://schemas.microsoft.com/office/drawing/2014/main" id="{A3F81764-8E05-0A3E-0F6A-2B65373DF675}"/>
              </a:ext>
            </a:extLst>
          </p:cNvPr>
          <p:cNvPicPr>
            <a:picLocks noChangeAspect="1"/>
          </p:cNvPicPr>
          <p:nvPr/>
        </p:nvPicPr>
        <p:blipFill>
          <a:blip r:embed="rId3"/>
          <a:stretch>
            <a:fillRect/>
          </a:stretch>
        </p:blipFill>
        <p:spPr>
          <a:xfrm>
            <a:off x="12329289" y="4555671"/>
            <a:ext cx="2980488" cy="2941994"/>
          </a:xfrm>
          <a:prstGeom prst="rect">
            <a:avLst/>
          </a:prstGeom>
        </p:spPr>
      </p:pic>
    </p:spTree>
    <p:extLst>
      <p:ext uri="{BB962C8B-B14F-4D97-AF65-F5344CB8AC3E}">
        <p14:creationId xmlns:p14="http://schemas.microsoft.com/office/powerpoint/2010/main" val="3799266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3637" y="342899"/>
            <a:ext cx="15616854" cy="1168591"/>
          </a:xfrm>
        </p:spPr>
        <p:txBody>
          <a:bodyPr/>
          <a:lstStyle/>
          <a:p>
            <a:r>
              <a:rPr b="1" dirty="0"/>
              <a:t>Week </a:t>
            </a:r>
            <a:r>
              <a:rPr lang="en-GB" b="1" dirty="0"/>
              <a:t>3 - Eco Challenge</a:t>
            </a:r>
            <a:r>
              <a:rPr b="1" dirty="0"/>
              <a:t>: Recycling Drive</a:t>
            </a:r>
          </a:p>
        </p:txBody>
      </p:sp>
      <p:sp>
        <p:nvSpPr>
          <p:cNvPr id="3" name="Content Placeholder 2"/>
          <p:cNvSpPr>
            <a:spLocks noGrp="1"/>
          </p:cNvSpPr>
          <p:nvPr>
            <p:ph idx="1"/>
          </p:nvPr>
        </p:nvSpPr>
        <p:spPr/>
        <p:txBody>
          <a:bodyPr vert="horz" lIns="91440" tIns="45720" rIns="91440" bIns="45720" rtlCol="0" anchor="t">
            <a:normAutofit fontScale="85000" lnSpcReduction="10000"/>
          </a:bodyPr>
          <a:lstStyle/>
          <a:p>
            <a:pPr marL="0" indent="0">
              <a:buNone/>
            </a:pPr>
            <a:r>
              <a:rPr lang="en-GB" b="1" dirty="0"/>
              <a:t>Theme:</a:t>
            </a:r>
            <a:r>
              <a:rPr lang="en-GB" dirty="0"/>
              <a:t> </a:t>
            </a:r>
            <a:r>
              <a:rPr lang="en-GB" b="1" dirty="0"/>
              <a:t>Responsibility &amp; Respect</a:t>
            </a:r>
          </a:p>
          <a:p>
            <a:pPr marL="0" indent="0">
              <a:buNone/>
            </a:pPr>
            <a:endParaRPr lang="en-GB" dirty="0"/>
          </a:p>
          <a:p>
            <a:pPr marL="0" indent="0">
              <a:buNone/>
            </a:pPr>
            <a:r>
              <a:rPr lang="en-GB" b="1" dirty="0"/>
              <a:t>Activity: Dry Recycling Collection Challenge – your form is tasked with collecting recyclable items over the course of the week.</a:t>
            </a:r>
            <a:endParaRPr lang="en-GB" b="1" dirty="0">
              <a:ea typeface="Calibri"/>
              <a:cs typeface="Calibri"/>
            </a:endParaRPr>
          </a:p>
          <a:p>
            <a:pPr marL="0" indent="0">
              <a:buNone/>
            </a:pPr>
            <a:br>
              <a:rPr lang="en-GB" dirty="0"/>
            </a:br>
            <a:r>
              <a:rPr lang="en-GB" dirty="0"/>
              <a:t>Accepted items: paper, cardboard, plastic bottles, cans. </a:t>
            </a:r>
          </a:p>
          <a:p>
            <a:pPr marL="0" indent="0">
              <a:buNone/>
            </a:pPr>
            <a:r>
              <a:rPr lang="en-GB" dirty="0"/>
              <a:t>As a form you will need to agree your ‘recycling targets’ for the week</a:t>
            </a:r>
            <a:endParaRPr lang="en-GB" dirty="0">
              <a:ea typeface="Calibri"/>
              <a:cs typeface="Calibri"/>
            </a:endParaRPr>
          </a:p>
          <a:p>
            <a:pPr marL="0" indent="0">
              <a:buNone/>
            </a:pPr>
            <a:endParaRPr lang="en-GB" b="1" dirty="0"/>
          </a:p>
          <a:p>
            <a:pPr marL="0" indent="0">
              <a:buNone/>
            </a:pPr>
            <a:r>
              <a:rPr lang="en-GB" b="1" dirty="0"/>
              <a:t>Scoring</a:t>
            </a:r>
          </a:p>
          <a:p>
            <a:pPr marL="0" indent="0">
              <a:buNone/>
            </a:pPr>
            <a:r>
              <a:rPr lang="en-GB" dirty="0"/>
              <a:t>Quantity: 10 points per bag/box of correctly sorted recycling</a:t>
            </a:r>
          </a:p>
          <a:p>
            <a:pPr marL="0" indent="0">
              <a:buNone/>
            </a:pPr>
            <a:endParaRPr lang="en-GB" dirty="0"/>
          </a:p>
          <a:p>
            <a:pPr marL="0" indent="0">
              <a:buNone/>
            </a:pPr>
            <a:r>
              <a:rPr lang="en-GB" b="1" dirty="0"/>
              <a:t>Bonus:</a:t>
            </a:r>
            <a:r>
              <a:rPr lang="en-GB" dirty="0"/>
              <a:t> Most resilient form: +25 pts</a:t>
            </a:r>
          </a:p>
          <a:p>
            <a:pPr marL="0" indent="0">
              <a:buNone/>
            </a:pPr>
            <a:endParaRPr lang="en-GB" b="1" dirty="0"/>
          </a:p>
          <a:p>
            <a:pPr marL="0" indent="0">
              <a:buNone/>
            </a:pPr>
            <a:r>
              <a:rPr lang="en-GB" b="1" dirty="0"/>
              <a:t>Values Alignment</a:t>
            </a:r>
          </a:p>
          <a:p>
            <a:pPr marL="0" indent="0">
              <a:buNone/>
            </a:pPr>
            <a:r>
              <a:rPr lang="en-GB" b="1" dirty="0"/>
              <a:t>Respect:</a:t>
            </a:r>
            <a:r>
              <a:rPr lang="en-GB" dirty="0"/>
              <a:t> Careful sorting and environmental responsibility</a:t>
            </a:r>
          </a:p>
          <a:p>
            <a:pPr marL="0" indent="0">
              <a:buNone/>
            </a:pPr>
            <a:r>
              <a:rPr lang="en-GB" b="1" dirty="0"/>
              <a:t>Resilience:</a:t>
            </a:r>
            <a:r>
              <a:rPr lang="en-GB" dirty="0"/>
              <a:t> Sustained effort throughout the week</a:t>
            </a:r>
          </a:p>
          <a:p>
            <a:endParaRPr dirty="0"/>
          </a:p>
        </p:txBody>
      </p:sp>
      <p:sp>
        <p:nvSpPr>
          <p:cNvPr id="4" name="TextBox 3">
            <a:extLst>
              <a:ext uri="{FF2B5EF4-FFF2-40B4-BE49-F238E27FC236}">
                <a16:creationId xmlns:a16="http://schemas.microsoft.com/office/drawing/2014/main" id="{DDFDEA5B-9EC8-57E7-8DF0-4D77C7597EB4}"/>
              </a:ext>
            </a:extLst>
          </p:cNvPr>
          <p:cNvSpPr txBox="1"/>
          <p:nvPr/>
        </p:nvSpPr>
        <p:spPr>
          <a:xfrm rot="1013228">
            <a:off x="13520416" y="4911753"/>
            <a:ext cx="3969834" cy="1200329"/>
          </a:xfrm>
          <a:prstGeom prst="rect">
            <a:avLst/>
          </a:prstGeom>
          <a:noFill/>
        </p:spPr>
        <p:txBody>
          <a:bodyPr wrap="square" rtlCol="0">
            <a:spAutoFit/>
          </a:bodyPr>
          <a:lstStyle/>
          <a:p>
            <a:pPr algn="ctr"/>
            <a:r>
              <a:rPr lang="en-GB" sz="3600" b="1" dirty="0">
                <a:solidFill>
                  <a:srgbClr val="FF0000"/>
                </a:solidFill>
              </a:rPr>
              <a:t>GET COLLECTING THIS WEEK!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0680BB-C2ED-FFF1-6EC5-5319287D10AF}"/>
              </a:ext>
            </a:extLst>
          </p:cNvPr>
          <p:cNvSpPr>
            <a:spLocks noGrp="1"/>
          </p:cNvSpPr>
          <p:nvPr>
            <p:ph type="title"/>
          </p:nvPr>
        </p:nvSpPr>
        <p:spPr/>
        <p:txBody>
          <a:bodyPr>
            <a:normAutofit/>
          </a:bodyPr>
          <a:lstStyle/>
          <a:p>
            <a:r>
              <a:rPr lang="en-GB" sz="5400" dirty="0">
                <a:highlight>
                  <a:srgbClr val="FFFF00"/>
                </a:highlight>
              </a:rPr>
              <a:t>HAPPENING THIS WEEK…</a:t>
            </a:r>
          </a:p>
        </p:txBody>
      </p:sp>
      <p:sp>
        <p:nvSpPr>
          <p:cNvPr id="4" name="Content Placeholder 3">
            <a:extLst>
              <a:ext uri="{FF2B5EF4-FFF2-40B4-BE49-F238E27FC236}">
                <a16:creationId xmlns:a16="http://schemas.microsoft.com/office/drawing/2014/main" id="{85FB08E0-E489-182F-909C-9E69EA2BC399}"/>
              </a:ext>
            </a:extLst>
          </p:cNvPr>
          <p:cNvSpPr txBox="1">
            <a:spLocks noGrp="1"/>
          </p:cNvSpPr>
          <p:nvPr>
            <p:ph idx="1"/>
          </p:nvPr>
        </p:nvSpPr>
        <p:spPr>
          <a:xfrm>
            <a:off x="2443163" y="1668463"/>
            <a:ext cx="15617825" cy="6641818"/>
          </a:xfrm>
          <a:prstGeom prst="rect">
            <a:avLst/>
          </a:prstGeom>
          <a:noFill/>
        </p:spPr>
        <p:txBody>
          <a:bodyPr wrap="square" rtlCol="0">
            <a:spAutoFit/>
          </a:bodyPr>
          <a:lstStyle/>
          <a:p>
            <a:pPr marL="0" indent="0" algn="ctr">
              <a:buNone/>
            </a:pPr>
            <a:r>
              <a:rPr lang="en-GB" sz="4800" b="1" u="sng" dirty="0">
                <a:solidFill>
                  <a:srgbClr val="FF0000"/>
                </a:solidFill>
              </a:rPr>
              <a:t>YEAR 7</a:t>
            </a:r>
            <a:r>
              <a:rPr lang="en-GB" sz="4800" b="1" dirty="0">
                <a:solidFill>
                  <a:srgbClr val="FF0000"/>
                </a:solidFill>
              </a:rPr>
              <a:t> MINI DUCK TREASURE HUNT</a:t>
            </a:r>
          </a:p>
          <a:p>
            <a:pPr marL="0" indent="0" algn="ctr">
              <a:buNone/>
            </a:pPr>
            <a:endParaRPr lang="en-GB" sz="3600" b="1" dirty="0">
              <a:solidFill>
                <a:srgbClr val="FF0000"/>
              </a:solidFill>
            </a:endParaRPr>
          </a:p>
          <a:p>
            <a:pPr marL="0" indent="0" algn="ctr">
              <a:buNone/>
            </a:pPr>
            <a:r>
              <a:rPr lang="en-GB" sz="3600" b="1" dirty="0">
                <a:solidFill>
                  <a:srgbClr val="FF0000"/>
                </a:solidFill>
              </a:rPr>
              <a:t>DATE: FRIDAY 6</a:t>
            </a:r>
            <a:r>
              <a:rPr lang="en-GB" sz="3600" b="1" baseline="30000" dirty="0">
                <a:solidFill>
                  <a:srgbClr val="FF0000"/>
                </a:solidFill>
              </a:rPr>
              <a:t>TH</a:t>
            </a:r>
            <a:r>
              <a:rPr lang="en-GB" sz="3600" b="1" dirty="0">
                <a:solidFill>
                  <a:srgbClr val="FF0000"/>
                </a:solidFill>
              </a:rPr>
              <a:t> MARCH</a:t>
            </a:r>
          </a:p>
          <a:p>
            <a:pPr marL="0" indent="0" algn="ctr">
              <a:buNone/>
            </a:pPr>
            <a:endParaRPr lang="en-GB" sz="3600" b="1" dirty="0">
              <a:solidFill>
                <a:srgbClr val="FF0000"/>
              </a:solidFill>
            </a:endParaRPr>
          </a:p>
          <a:p>
            <a:pPr marL="0" indent="0" algn="ctr">
              <a:buNone/>
            </a:pPr>
            <a:r>
              <a:rPr lang="en-GB" sz="3600" b="1" dirty="0">
                <a:solidFill>
                  <a:srgbClr val="FF0000"/>
                </a:solidFill>
              </a:rPr>
              <a:t>TIME: 9AM-9:15AM (DURING FORM TIME)</a:t>
            </a:r>
          </a:p>
          <a:p>
            <a:pPr marL="0" indent="0" algn="ctr">
              <a:buNone/>
            </a:pPr>
            <a:endParaRPr lang="en-GB" sz="3600" b="1" dirty="0">
              <a:solidFill>
                <a:srgbClr val="FF0000"/>
              </a:solidFill>
            </a:endParaRPr>
          </a:p>
          <a:p>
            <a:pPr marL="0" indent="0" algn="ctr">
              <a:buNone/>
            </a:pPr>
            <a:r>
              <a:rPr lang="en-GB" sz="3600" b="1" dirty="0">
                <a:solidFill>
                  <a:srgbClr val="FF0000"/>
                </a:solidFill>
              </a:rPr>
              <a:t>CHALLENGE: FIND AS MANY MINI YELLOW DUCKS AS YOU CAN AROUND THE SCHOOL SITE AND RETURN THEM TO YOUR FORM TUTOR. </a:t>
            </a:r>
          </a:p>
          <a:p>
            <a:pPr marL="0" indent="0" algn="ctr">
              <a:buNone/>
            </a:pPr>
            <a:r>
              <a:rPr lang="en-GB" sz="3600" b="1" u="sng" dirty="0">
                <a:solidFill>
                  <a:srgbClr val="FF0000"/>
                </a:solidFill>
              </a:rPr>
              <a:t>DUCKS WILL BE LOCATED IN OUTSIDE AREAS ONLY</a:t>
            </a:r>
          </a:p>
          <a:p>
            <a:pPr marL="0" indent="0" algn="ctr">
              <a:buNone/>
            </a:pPr>
            <a:r>
              <a:rPr lang="en-GB" sz="3600" b="1" u="sng" dirty="0">
                <a:solidFill>
                  <a:srgbClr val="FF0000"/>
                </a:solidFill>
              </a:rPr>
              <a:t>THE HOUSE THAT FINDS THE LARGEST NUMBER OF DUCKS WINS!</a:t>
            </a:r>
          </a:p>
        </p:txBody>
      </p:sp>
      <p:pic>
        <p:nvPicPr>
          <p:cNvPr id="6" name="Picture 5">
            <a:extLst>
              <a:ext uri="{FF2B5EF4-FFF2-40B4-BE49-F238E27FC236}">
                <a16:creationId xmlns:a16="http://schemas.microsoft.com/office/drawing/2014/main" id="{00ADD30D-4ED3-5FB1-CB6F-3E4BF0435A55}"/>
              </a:ext>
            </a:extLst>
          </p:cNvPr>
          <p:cNvPicPr>
            <a:picLocks noChangeAspect="1"/>
          </p:cNvPicPr>
          <p:nvPr/>
        </p:nvPicPr>
        <p:blipFill>
          <a:blip r:embed="rId2"/>
          <a:stretch>
            <a:fillRect/>
          </a:stretch>
        </p:blipFill>
        <p:spPr>
          <a:xfrm>
            <a:off x="2443140" y="928927"/>
            <a:ext cx="2886478" cy="3210373"/>
          </a:xfrm>
          <a:prstGeom prst="rect">
            <a:avLst/>
          </a:prstGeom>
        </p:spPr>
      </p:pic>
      <p:pic>
        <p:nvPicPr>
          <p:cNvPr id="7" name="Picture 6">
            <a:extLst>
              <a:ext uri="{FF2B5EF4-FFF2-40B4-BE49-F238E27FC236}">
                <a16:creationId xmlns:a16="http://schemas.microsoft.com/office/drawing/2014/main" id="{CAABBE12-23AC-29EC-70CA-960F64BD35FA}"/>
              </a:ext>
            </a:extLst>
          </p:cNvPr>
          <p:cNvPicPr>
            <a:picLocks noChangeAspect="1"/>
          </p:cNvPicPr>
          <p:nvPr/>
        </p:nvPicPr>
        <p:blipFill>
          <a:blip r:embed="rId2"/>
          <a:stretch>
            <a:fillRect/>
          </a:stretch>
        </p:blipFill>
        <p:spPr>
          <a:xfrm>
            <a:off x="14939940" y="864219"/>
            <a:ext cx="2886478" cy="3210373"/>
          </a:xfrm>
          <a:prstGeom prst="rect">
            <a:avLst/>
          </a:prstGeom>
        </p:spPr>
      </p:pic>
    </p:spTree>
    <p:extLst>
      <p:ext uri="{BB962C8B-B14F-4D97-AF65-F5344CB8AC3E}">
        <p14:creationId xmlns:p14="http://schemas.microsoft.com/office/powerpoint/2010/main" val="1898748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A2B9F76-F648-A055-F6B6-D29413F9DC5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04411" y="1561219"/>
            <a:ext cx="5419492" cy="5491952"/>
          </a:xfrm>
        </p:spPr>
      </p:pic>
      <p:sp>
        <p:nvSpPr>
          <p:cNvPr id="3" name="Title 2">
            <a:extLst>
              <a:ext uri="{FF2B5EF4-FFF2-40B4-BE49-F238E27FC236}">
                <a16:creationId xmlns:a16="http://schemas.microsoft.com/office/drawing/2014/main" id="{82C1AA42-358F-733B-0B67-182931525198}"/>
              </a:ext>
            </a:extLst>
          </p:cNvPr>
          <p:cNvSpPr>
            <a:spLocks noGrp="1"/>
          </p:cNvSpPr>
          <p:nvPr>
            <p:ph type="title"/>
          </p:nvPr>
        </p:nvSpPr>
        <p:spPr>
          <a:xfrm>
            <a:off x="2443637" y="342899"/>
            <a:ext cx="15616854" cy="1245269"/>
          </a:xfrm>
        </p:spPr>
        <p:txBody>
          <a:bodyPr/>
          <a:lstStyle/>
          <a:p>
            <a:r>
              <a:rPr lang="en-GB" b="1" dirty="0">
                <a:highlight>
                  <a:srgbClr val="FFFF00"/>
                </a:highlight>
              </a:rPr>
              <a:t>Key Stage 3 Capture the flag competitions update</a:t>
            </a:r>
          </a:p>
        </p:txBody>
      </p:sp>
      <p:sp>
        <p:nvSpPr>
          <p:cNvPr id="6" name="AutoShape 2" descr="Image preview">
            <a:extLst>
              <a:ext uri="{FF2B5EF4-FFF2-40B4-BE49-F238E27FC236}">
                <a16:creationId xmlns:a16="http://schemas.microsoft.com/office/drawing/2014/main" id="{50338074-4C40-C186-A182-DCB94CC65E37}"/>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Box 7">
            <a:extLst>
              <a:ext uri="{FF2B5EF4-FFF2-40B4-BE49-F238E27FC236}">
                <a16:creationId xmlns:a16="http://schemas.microsoft.com/office/drawing/2014/main" id="{264E841B-0EA8-D279-72B6-B624E4EBB8FE}"/>
              </a:ext>
            </a:extLst>
          </p:cNvPr>
          <p:cNvSpPr txBox="1"/>
          <p:nvPr/>
        </p:nvSpPr>
        <p:spPr>
          <a:xfrm>
            <a:off x="3660535" y="7315200"/>
            <a:ext cx="14399956" cy="1569660"/>
          </a:xfrm>
          <a:prstGeom prst="rect">
            <a:avLst/>
          </a:prstGeom>
          <a:noFill/>
        </p:spPr>
        <p:txBody>
          <a:bodyPr wrap="square" rtlCol="0">
            <a:spAutoFit/>
          </a:bodyPr>
          <a:lstStyle/>
          <a:p>
            <a:pPr algn="ctr"/>
            <a:r>
              <a:rPr lang="en-GB" sz="3200" b="1" dirty="0"/>
              <a:t>Key stage 3 students have been busy in lessons this week taking part in inter-house capture the flag in their PE lessons. The competitions will  come to an end next week and results will be shared – well done so far &amp; good luck to all involved!</a:t>
            </a:r>
          </a:p>
        </p:txBody>
      </p:sp>
      <p:pic>
        <p:nvPicPr>
          <p:cNvPr id="12" name="Graphic 11" descr="Soccer ball outline">
            <a:extLst>
              <a:ext uri="{FF2B5EF4-FFF2-40B4-BE49-F238E27FC236}">
                <a16:creationId xmlns:a16="http://schemas.microsoft.com/office/drawing/2014/main" id="{BC08D425-68D0-4545-3DB1-E3A5DEE4D0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88890" y="3074068"/>
            <a:ext cx="914400" cy="914400"/>
          </a:xfrm>
          <a:prstGeom prst="rect">
            <a:avLst/>
          </a:prstGeom>
        </p:spPr>
      </p:pic>
      <p:pic>
        <p:nvPicPr>
          <p:cNvPr id="13" name="Graphic 12" descr="Soccer ball outline">
            <a:extLst>
              <a:ext uri="{FF2B5EF4-FFF2-40B4-BE49-F238E27FC236}">
                <a16:creationId xmlns:a16="http://schemas.microsoft.com/office/drawing/2014/main" id="{E687EE4B-EACC-FAB0-A5BE-B0853B7A23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5705" y="1854820"/>
            <a:ext cx="914400" cy="914400"/>
          </a:xfrm>
          <a:prstGeom prst="rect">
            <a:avLst/>
          </a:prstGeom>
        </p:spPr>
      </p:pic>
      <p:pic>
        <p:nvPicPr>
          <p:cNvPr id="14" name="Graphic 13" descr="Soccer ball outline">
            <a:extLst>
              <a:ext uri="{FF2B5EF4-FFF2-40B4-BE49-F238E27FC236}">
                <a16:creationId xmlns:a16="http://schemas.microsoft.com/office/drawing/2014/main" id="{EBA09AA5-EE90-2FFC-EA48-8DCE562765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12119" y="935797"/>
            <a:ext cx="914400" cy="914400"/>
          </a:xfrm>
          <a:prstGeom prst="rect">
            <a:avLst/>
          </a:prstGeom>
        </p:spPr>
      </p:pic>
      <p:pic>
        <p:nvPicPr>
          <p:cNvPr id="15" name="Graphic 14" descr="Soccer ball outline">
            <a:extLst>
              <a:ext uri="{FF2B5EF4-FFF2-40B4-BE49-F238E27FC236}">
                <a16:creationId xmlns:a16="http://schemas.microsoft.com/office/drawing/2014/main" id="{C77F02B7-171D-9528-D317-6BA959DADF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46134" y="7620000"/>
            <a:ext cx="914400" cy="914400"/>
          </a:xfrm>
          <a:prstGeom prst="rect">
            <a:avLst/>
          </a:prstGeom>
        </p:spPr>
      </p:pic>
      <p:pic>
        <p:nvPicPr>
          <p:cNvPr id="16" name="Graphic 15" descr="Soccer ball outline">
            <a:extLst>
              <a:ext uri="{FF2B5EF4-FFF2-40B4-BE49-F238E27FC236}">
                <a16:creationId xmlns:a16="http://schemas.microsoft.com/office/drawing/2014/main" id="{4C858C36-1F18-53DF-44F4-36C6D4D6E5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4968" y="4381500"/>
            <a:ext cx="914400" cy="914400"/>
          </a:xfrm>
          <a:prstGeom prst="rect">
            <a:avLst/>
          </a:prstGeom>
        </p:spPr>
      </p:pic>
      <p:pic>
        <p:nvPicPr>
          <p:cNvPr id="17" name="Graphic 16" descr="Soccer ball outline">
            <a:extLst>
              <a:ext uri="{FF2B5EF4-FFF2-40B4-BE49-F238E27FC236}">
                <a16:creationId xmlns:a16="http://schemas.microsoft.com/office/drawing/2014/main" id="{2A50A3F3-E4A9-39D7-23BD-EEC5804FC3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0252" y="5754837"/>
            <a:ext cx="914400" cy="914400"/>
          </a:xfrm>
          <a:prstGeom prst="rect">
            <a:avLst/>
          </a:prstGeom>
        </p:spPr>
      </p:pic>
      <p:pic>
        <p:nvPicPr>
          <p:cNvPr id="19" name="Picture 18">
            <a:extLst>
              <a:ext uri="{FF2B5EF4-FFF2-40B4-BE49-F238E27FC236}">
                <a16:creationId xmlns:a16="http://schemas.microsoft.com/office/drawing/2014/main" id="{3D796284-49A5-6DCE-58D5-D089534A6E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1282" y="1561218"/>
            <a:ext cx="4105518" cy="5491953"/>
          </a:xfrm>
          <a:prstGeom prst="rect">
            <a:avLst/>
          </a:prstGeom>
        </p:spPr>
      </p:pic>
      <p:pic>
        <p:nvPicPr>
          <p:cNvPr id="21" name="Picture 20">
            <a:extLst>
              <a:ext uri="{FF2B5EF4-FFF2-40B4-BE49-F238E27FC236}">
                <a16:creationId xmlns:a16="http://schemas.microsoft.com/office/drawing/2014/main" id="{E197B5F3-E44C-41D5-7C58-DE3363FCFB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23902" y="1561218"/>
            <a:ext cx="3864988" cy="5491953"/>
          </a:xfrm>
          <a:prstGeom prst="rect">
            <a:avLst/>
          </a:prstGeom>
        </p:spPr>
      </p:pic>
    </p:spTree>
    <p:extLst>
      <p:ext uri="{BB962C8B-B14F-4D97-AF65-F5344CB8AC3E}">
        <p14:creationId xmlns:p14="http://schemas.microsoft.com/office/powerpoint/2010/main" val="3542796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DB1B36-C369-90DB-BF17-81DED1856833}"/>
              </a:ext>
            </a:extLst>
          </p:cNvPr>
          <p:cNvSpPr>
            <a:spLocks noGrp="1"/>
          </p:cNvSpPr>
          <p:nvPr>
            <p:ph type="title"/>
          </p:nvPr>
        </p:nvSpPr>
        <p:spPr>
          <a:xfrm>
            <a:off x="2443637" y="342900"/>
            <a:ext cx="6521924" cy="772222"/>
          </a:xfrm>
        </p:spPr>
        <p:txBody>
          <a:bodyPr anchor="b">
            <a:normAutofit/>
          </a:bodyPr>
          <a:lstStyle/>
          <a:p>
            <a:r>
              <a:rPr lang="en-GB" sz="4000" dirty="0">
                <a:highlight>
                  <a:srgbClr val="FF00FF"/>
                </a:highlight>
              </a:rPr>
              <a:t>Poetry &amp; Flash Fiction Results</a:t>
            </a:r>
          </a:p>
        </p:txBody>
      </p:sp>
      <p:pic>
        <p:nvPicPr>
          <p:cNvPr id="5" name="Content Placeholder 4">
            <a:extLst>
              <a:ext uri="{FF2B5EF4-FFF2-40B4-BE49-F238E27FC236}">
                <a16:creationId xmlns:a16="http://schemas.microsoft.com/office/drawing/2014/main" id="{8F8C0133-322B-1871-32B3-194EBEFA4CA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r="1" b="28612"/>
          <a:stretch>
            <a:fillRect/>
          </a:stretch>
        </p:blipFill>
        <p:spPr>
          <a:xfrm>
            <a:off x="9144000" y="342900"/>
            <a:ext cx="8916491" cy="8487201"/>
          </a:xfrm>
          <a:noFill/>
        </p:spPr>
      </p:pic>
      <p:sp>
        <p:nvSpPr>
          <p:cNvPr id="10" name="Text Placeholder 3">
            <a:extLst>
              <a:ext uri="{FF2B5EF4-FFF2-40B4-BE49-F238E27FC236}">
                <a16:creationId xmlns:a16="http://schemas.microsoft.com/office/drawing/2014/main" id="{555312CD-F06E-FA4A-432B-E616B525B1FF}"/>
              </a:ext>
            </a:extLst>
          </p:cNvPr>
          <p:cNvSpPr>
            <a:spLocks noGrp="1"/>
          </p:cNvSpPr>
          <p:nvPr>
            <p:ph type="body" sz="half" idx="2"/>
          </p:nvPr>
        </p:nvSpPr>
        <p:spPr>
          <a:xfrm>
            <a:off x="2443637" y="1776294"/>
            <a:ext cx="6521924" cy="7053807"/>
          </a:xfrm>
        </p:spPr>
        <p:txBody>
          <a:bodyPr>
            <a:normAutofit/>
          </a:bodyPr>
          <a:lstStyle/>
          <a:p>
            <a:pPr algn="ctr"/>
            <a:r>
              <a:rPr lang="en-GB" sz="3600" b="1" dirty="0"/>
              <a:t>Winner</a:t>
            </a:r>
            <a:r>
              <a:rPr lang="en-GB" sz="3600" dirty="0"/>
              <a:t> of the </a:t>
            </a:r>
            <a:r>
              <a:rPr lang="en-GB" sz="3600" b="1" dirty="0"/>
              <a:t>poetry</a:t>
            </a:r>
            <a:r>
              <a:rPr lang="en-GB" sz="3600" dirty="0"/>
              <a:t> competition was </a:t>
            </a:r>
            <a:r>
              <a:rPr lang="en-GB" sz="3600" b="1" dirty="0"/>
              <a:t>Marah </a:t>
            </a:r>
            <a:r>
              <a:rPr lang="en-GB" sz="3600" b="1" dirty="0" err="1"/>
              <a:t>Chikoore</a:t>
            </a:r>
            <a:r>
              <a:rPr lang="en-GB" sz="3600" b="1" dirty="0"/>
              <a:t> </a:t>
            </a:r>
            <a:r>
              <a:rPr lang="en-GB" sz="3600" dirty="0"/>
              <a:t>(Y8) </a:t>
            </a:r>
            <a:r>
              <a:rPr lang="en-GB" sz="3600" b="1" dirty="0">
                <a:highlight>
                  <a:srgbClr val="00FFFF"/>
                </a:highlight>
              </a:rPr>
              <a:t>Burghley </a:t>
            </a:r>
            <a:r>
              <a:rPr lang="en-GB" sz="2800" dirty="0"/>
              <a:t> </a:t>
            </a:r>
          </a:p>
          <a:p>
            <a:pPr algn="ctr"/>
            <a:r>
              <a:rPr lang="en-GB" sz="3600" b="1" dirty="0"/>
              <a:t>Winner</a:t>
            </a:r>
            <a:r>
              <a:rPr lang="en-GB" sz="3600" dirty="0"/>
              <a:t> of the </a:t>
            </a:r>
            <a:r>
              <a:rPr lang="en-GB" sz="3600" b="1" dirty="0"/>
              <a:t>flash fiction </a:t>
            </a:r>
            <a:r>
              <a:rPr lang="en-GB" sz="3600" dirty="0"/>
              <a:t>was </a:t>
            </a:r>
          </a:p>
          <a:p>
            <a:pPr algn="ctr"/>
            <a:r>
              <a:rPr lang="en-GB" sz="3600" b="1" dirty="0"/>
              <a:t>Maka </a:t>
            </a:r>
            <a:r>
              <a:rPr lang="en-GB" sz="3600" b="1" dirty="0" err="1"/>
              <a:t>Madyambwa</a:t>
            </a:r>
            <a:r>
              <a:rPr lang="en-GB" sz="3600" b="1" dirty="0"/>
              <a:t> </a:t>
            </a:r>
            <a:r>
              <a:rPr lang="en-GB" sz="3600" dirty="0"/>
              <a:t>(Y8) </a:t>
            </a:r>
          </a:p>
          <a:p>
            <a:pPr algn="ctr"/>
            <a:r>
              <a:rPr lang="en-GB" sz="3600" b="1" dirty="0">
                <a:highlight>
                  <a:srgbClr val="00FFFF"/>
                </a:highlight>
              </a:rPr>
              <a:t>Burghley</a:t>
            </a:r>
          </a:p>
          <a:p>
            <a:pPr algn="ctr"/>
            <a:endParaRPr lang="en-GB" sz="2800" dirty="0">
              <a:highlight>
                <a:srgbClr val="00FFFF"/>
              </a:highlight>
            </a:endParaRPr>
          </a:p>
          <a:p>
            <a:pPr algn="ctr"/>
            <a:r>
              <a:rPr lang="en-GB" sz="2800" dirty="0">
                <a:highlight>
                  <a:srgbClr val="00FFFF"/>
                </a:highlight>
              </a:rPr>
              <a:t>Huge Congratulations to both of you! </a:t>
            </a:r>
          </a:p>
          <a:p>
            <a:pPr algn="ctr"/>
            <a:endParaRPr lang="en-GB" sz="2800" dirty="0">
              <a:highlight>
                <a:srgbClr val="00FFFF"/>
              </a:highlight>
            </a:endParaRPr>
          </a:p>
          <a:p>
            <a:pPr algn="ctr"/>
            <a:r>
              <a:rPr lang="en-GB" sz="2800" dirty="0">
                <a:highlight>
                  <a:srgbClr val="00FFFF"/>
                </a:highlight>
              </a:rPr>
              <a:t>You will both be receiving your prizes &amp; certificates in the year 8 assembly next week.</a:t>
            </a:r>
          </a:p>
          <a:p>
            <a:endParaRPr lang="en-US" dirty="0"/>
          </a:p>
        </p:txBody>
      </p:sp>
    </p:spTree>
    <p:extLst>
      <p:ext uri="{BB962C8B-B14F-4D97-AF65-F5344CB8AC3E}">
        <p14:creationId xmlns:p14="http://schemas.microsoft.com/office/powerpoint/2010/main" val="1094308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519F1-CC5E-C36E-9423-BDE55A732795}"/>
              </a:ext>
            </a:extLst>
          </p:cNvPr>
          <p:cNvSpPr>
            <a:spLocks noGrp="1"/>
          </p:cNvSpPr>
          <p:nvPr>
            <p:ph type="title"/>
          </p:nvPr>
        </p:nvSpPr>
        <p:spPr>
          <a:xfrm>
            <a:off x="2443636" y="342900"/>
            <a:ext cx="8916490" cy="1162050"/>
          </a:xfrm>
        </p:spPr>
        <p:txBody>
          <a:bodyPr>
            <a:noAutofit/>
          </a:bodyPr>
          <a:lstStyle/>
          <a:p>
            <a:r>
              <a:rPr lang="en-GB" sz="5400" dirty="0">
                <a:highlight>
                  <a:srgbClr val="FF00FF"/>
                </a:highlight>
              </a:rPr>
              <a:t>Poetry &amp; Flash Fiction Results</a:t>
            </a:r>
            <a:endParaRPr lang="en-GB" sz="5400" dirty="0"/>
          </a:p>
        </p:txBody>
      </p:sp>
      <p:sp>
        <p:nvSpPr>
          <p:cNvPr id="4" name="Text Placeholder 3">
            <a:extLst>
              <a:ext uri="{FF2B5EF4-FFF2-40B4-BE49-F238E27FC236}">
                <a16:creationId xmlns:a16="http://schemas.microsoft.com/office/drawing/2014/main" id="{5B1741A8-64B6-948B-A1B6-B316057A61B5}"/>
              </a:ext>
            </a:extLst>
          </p:cNvPr>
          <p:cNvSpPr>
            <a:spLocks noGrp="1"/>
          </p:cNvSpPr>
          <p:nvPr>
            <p:ph type="body" sz="half" idx="2"/>
          </p:nvPr>
        </p:nvSpPr>
        <p:spPr>
          <a:xfrm>
            <a:off x="2443636" y="2497873"/>
            <a:ext cx="7592461" cy="6332228"/>
          </a:xfrm>
        </p:spPr>
        <p:txBody>
          <a:bodyPr/>
          <a:lstStyle/>
          <a:p>
            <a:r>
              <a:rPr lang="en-GB" sz="3600" b="1" dirty="0"/>
              <a:t>The </a:t>
            </a:r>
            <a:r>
              <a:rPr lang="en-GB" sz="3600" b="1" u="sng" dirty="0"/>
              <a:t>runners up </a:t>
            </a:r>
            <a:r>
              <a:rPr lang="en-GB" sz="3600" b="1" dirty="0"/>
              <a:t>were:</a:t>
            </a:r>
          </a:p>
          <a:p>
            <a:pPr algn="ctr"/>
            <a:endParaRPr lang="en-GB" sz="3600" dirty="0"/>
          </a:p>
          <a:p>
            <a:pPr algn="ctr"/>
            <a:r>
              <a:rPr lang="en-GB" sz="3600" dirty="0">
                <a:highlight>
                  <a:srgbClr val="FFFF00"/>
                </a:highlight>
              </a:rPr>
              <a:t>Tanatswa Mutami, (Y9) Rockingham</a:t>
            </a:r>
          </a:p>
          <a:p>
            <a:pPr algn="ctr"/>
            <a:r>
              <a:rPr lang="en-GB" sz="3600" dirty="0">
                <a:highlight>
                  <a:srgbClr val="FFFF00"/>
                </a:highlight>
              </a:rPr>
              <a:t>Isla Richardson, (Y7) Rockingham</a:t>
            </a:r>
          </a:p>
          <a:p>
            <a:pPr algn="ctr"/>
            <a:r>
              <a:rPr lang="en-GB" sz="3600" dirty="0">
                <a:highlight>
                  <a:srgbClr val="00FFFF"/>
                </a:highlight>
              </a:rPr>
              <a:t>Joel Jenkin, (Y10) Burghley</a:t>
            </a:r>
          </a:p>
          <a:p>
            <a:pPr algn="ctr"/>
            <a:r>
              <a:rPr lang="en-GB" sz="3600" dirty="0">
                <a:highlight>
                  <a:srgbClr val="00FF00"/>
                </a:highlight>
              </a:rPr>
              <a:t>Orla Bradley, (Y8) Talbot</a:t>
            </a:r>
          </a:p>
          <a:p>
            <a:pPr algn="ctr"/>
            <a:r>
              <a:rPr lang="en-GB" sz="3600" dirty="0">
                <a:highlight>
                  <a:srgbClr val="FFFF00"/>
                </a:highlight>
              </a:rPr>
              <a:t>Mia Garcia-Rowland, (Y10) Rockingham</a:t>
            </a:r>
          </a:p>
          <a:p>
            <a:endParaRPr lang="en-GB" dirty="0"/>
          </a:p>
        </p:txBody>
      </p:sp>
      <p:sp>
        <p:nvSpPr>
          <p:cNvPr id="6" name="Text Placeholder 3">
            <a:extLst>
              <a:ext uri="{FF2B5EF4-FFF2-40B4-BE49-F238E27FC236}">
                <a16:creationId xmlns:a16="http://schemas.microsoft.com/office/drawing/2014/main" id="{1D1D6688-CD32-6E3A-FC96-5337E7D4ECB2}"/>
              </a:ext>
            </a:extLst>
          </p:cNvPr>
          <p:cNvSpPr txBox="1">
            <a:spLocks/>
          </p:cNvSpPr>
          <p:nvPr/>
        </p:nvSpPr>
        <p:spPr>
          <a:xfrm>
            <a:off x="11766076" y="1226634"/>
            <a:ext cx="6521924" cy="7349310"/>
          </a:xfrm>
          <a:prstGeom prst="rect">
            <a:avLst/>
          </a:prstGeom>
        </p:spPr>
        <p:txBody>
          <a:bodyPr vert="horz" lIns="91440" tIns="45720" rIns="91440" bIns="45720" rtlCol="0">
            <a:normAutofit fontScale="92500" lnSpcReduction="10000"/>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n-GB" sz="2800" b="1" dirty="0"/>
              <a:t>The following students all score for entering a poem or story:</a:t>
            </a:r>
          </a:p>
          <a:p>
            <a:pPr algn="ctr"/>
            <a:endParaRPr lang="en-GB" sz="2800" b="1" dirty="0">
              <a:highlight>
                <a:srgbClr val="00FF00"/>
              </a:highlight>
            </a:endParaRPr>
          </a:p>
          <a:p>
            <a:pPr algn="ctr"/>
            <a:r>
              <a:rPr lang="en-GB" sz="2800" b="1" dirty="0">
                <a:highlight>
                  <a:srgbClr val="00FF00"/>
                </a:highlight>
              </a:rPr>
              <a:t>Henry Asare</a:t>
            </a:r>
          </a:p>
          <a:p>
            <a:pPr algn="ctr"/>
            <a:r>
              <a:rPr lang="en-GB" sz="2800" b="1" dirty="0">
                <a:highlight>
                  <a:srgbClr val="00FF00"/>
                </a:highlight>
              </a:rPr>
              <a:t>Henrik </a:t>
            </a:r>
            <a:r>
              <a:rPr lang="en-GB" sz="2800" b="1" dirty="0" err="1">
                <a:highlight>
                  <a:srgbClr val="00FF00"/>
                </a:highlight>
              </a:rPr>
              <a:t>Clocherty</a:t>
            </a:r>
            <a:endParaRPr lang="en-GB" sz="2800" b="1" dirty="0">
              <a:highlight>
                <a:srgbClr val="00FF00"/>
              </a:highlight>
            </a:endParaRPr>
          </a:p>
          <a:p>
            <a:pPr algn="ctr"/>
            <a:r>
              <a:rPr lang="en-GB" sz="2800" b="1" dirty="0">
                <a:highlight>
                  <a:srgbClr val="FFFF00"/>
                </a:highlight>
              </a:rPr>
              <a:t>Josh Partridge</a:t>
            </a:r>
          </a:p>
          <a:p>
            <a:pPr algn="ctr"/>
            <a:r>
              <a:rPr lang="en-GB" sz="2800" b="1" dirty="0">
                <a:highlight>
                  <a:srgbClr val="FFFF00"/>
                </a:highlight>
              </a:rPr>
              <a:t>Lucas Raper</a:t>
            </a:r>
          </a:p>
          <a:p>
            <a:pPr algn="ctr"/>
            <a:r>
              <a:rPr lang="en-GB" sz="2800" b="1" dirty="0">
                <a:highlight>
                  <a:srgbClr val="FFFF00"/>
                </a:highlight>
              </a:rPr>
              <a:t>Leander Rodrigues</a:t>
            </a:r>
          </a:p>
          <a:p>
            <a:pPr algn="ctr"/>
            <a:r>
              <a:rPr lang="en-GB" sz="2800" b="1" dirty="0">
                <a:highlight>
                  <a:srgbClr val="FFFF00"/>
                </a:highlight>
              </a:rPr>
              <a:t>Ava Howl Green</a:t>
            </a:r>
          </a:p>
          <a:p>
            <a:pPr algn="ctr"/>
            <a:r>
              <a:rPr lang="en-GB" sz="2800" b="1" dirty="0">
                <a:highlight>
                  <a:srgbClr val="FFFF00"/>
                </a:highlight>
              </a:rPr>
              <a:t>Alfie </a:t>
            </a:r>
            <a:r>
              <a:rPr lang="en-GB" sz="2800" b="1" dirty="0" err="1">
                <a:highlight>
                  <a:srgbClr val="FFFF00"/>
                </a:highlight>
              </a:rPr>
              <a:t>Hourd</a:t>
            </a:r>
            <a:endParaRPr lang="en-GB" sz="2800" b="1" dirty="0">
              <a:highlight>
                <a:srgbClr val="FFFF00"/>
              </a:highlight>
            </a:endParaRPr>
          </a:p>
          <a:p>
            <a:pPr algn="ctr"/>
            <a:r>
              <a:rPr lang="en-GB" sz="2800" b="1" dirty="0">
                <a:highlight>
                  <a:srgbClr val="FFFF00"/>
                </a:highlight>
              </a:rPr>
              <a:t>Cass Fraser</a:t>
            </a:r>
          </a:p>
          <a:p>
            <a:pPr algn="ctr"/>
            <a:r>
              <a:rPr lang="en-GB" sz="2800" b="1" dirty="0">
                <a:highlight>
                  <a:srgbClr val="FFFF00"/>
                </a:highlight>
              </a:rPr>
              <a:t>Lily Burgess</a:t>
            </a:r>
          </a:p>
          <a:p>
            <a:pPr algn="ctr"/>
            <a:r>
              <a:rPr lang="en-GB" sz="2800" b="1" dirty="0">
                <a:highlight>
                  <a:srgbClr val="FFFF00"/>
                </a:highlight>
              </a:rPr>
              <a:t>Mya Gaynes</a:t>
            </a:r>
          </a:p>
          <a:p>
            <a:pPr algn="ctr"/>
            <a:r>
              <a:rPr lang="en-GB" sz="2800" b="1" dirty="0">
                <a:highlight>
                  <a:srgbClr val="FFFF00"/>
                </a:highlight>
              </a:rPr>
              <a:t>Freya Sweeney</a:t>
            </a:r>
          </a:p>
          <a:p>
            <a:pPr algn="ctr"/>
            <a:r>
              <a:rPr lang="en-GB" sz="2800" b="1" dirty="0">
                <a:highlight>
                  <a:srgbClr val="FFFF00"/>
                </a:highlight>
              </a:rPr>
              <a:t>Max Boswell</a:t>
            </a:r>
          </a:p>
          <a:p>
            <a:pPr algn="ctr"/>
            <a:r>
              <a:rPr lang="en-GB" sz="2800" b="1" dirty="0">
                <a:highlight>
                  <a:srgbClr val="FFFF00"/>
                </a:highlight>
              </a:rPr>
              <a:t>Alfie Lorentzen</a:t>
            </a:r>
          </a:p>
          <a:p>
            <a:pPr algn="ctr"/>
            <a:r>
              <a:rPr lang="en-GB" sz="2800" b="1" dirty="0">
                <a:highlight>
                  <a:srgbClr val="FFFF00"/>
                </a:highlight>
              </a:rPr>
              <a:t>Olivia Neilson</a:t>
            </a:r>
          </a:p>
          <a:p>
            <a:endParaRPr lang="en-GB" dirty="0"/>
          </a:p>
        </p:txBody>
      </p:sp>
    </p:spTree>
    <p:extLst>
      <p:ext uri="{BB962C8B-B14F-4D97-AF65-F5344CB8AC3E}">
        <p14:creationId xmlns:p14="http://schemas.microsoft.com/office/powerpoint/2010/main" val="756016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1DF51-31A8-BD8F-69D5-284AA3F2422C}"/>
              </a:ext>
            </a:extLst>
          </p:cNvPr>
          <p:cNvSpPr>
            <a:spLocks noGrp="1"/>
          </p:cNvSpPr>
          <p:nvPr>
            <p:ph type="title"/>
          </p:nvPr>
        </p:nvSpPr>
        <p:spPr/>
        <p:txBody>
          <a:bodyPr>
            <a:normAutofit/>
          </a:bodyPr>
          <a:lstStyle/>
          <a:p>
            <a:pPr algn="ctr"/>
            <a:r>
              <a:rPr lang="en-GB" sz="5400" b="1" dirty="0"/>
              <a:t>House Attendance League By Year Group &amp; House</a:t>
            </a:r>
          </a:p>
        </p:txBody>
      </p:sp>
      <p:graphicFrame>
        <p:nvGraphicFramePr>
          <p:cNvPr id="12" name="Content Placeholder 2">
            <a:extLst>
              <a:ext uri="{FF2B5EF4-FFF2-40B4-BE49-F238E27FC236}">
                <a16:creationId xmlns:a16="http://schemas.microsoft.com/office/drawing/2014/main" id="{28DCC078-5004-21D9-0992-5326A0181192}"/>
              </a:ext>
            </a:extLst>
          </p:cNvPr>
          <p:cNvGraphicFramePr>
            <a:graphicFrameLocks noGrp="1"/>
          </p:cNvGraphicFramePr>
          <p:nvPr>
            <p:ph idx="1"/>
          </p:nvPr>
        </p:nvGraphicFramePr>
        <p:xfrm>
          <a:off x="2816942" y="1932040"/>
          <a:ext cx="14213758" cy="73334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897118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43C87-D82F-BD03-3255-97D35CA49D87}"/>
              </a:ext>
            </a:extLst>
          </p:cNvPr>
          <p:cNvSpPr>
            <a:spLocks noGrp="1"/>
          </p:cNvSpPr>
          <p:nvPr>
            <p:ph type="title"/>
          </p:nvPr>
        </p:nvSpPr>
        <p:spPr/>
        <p:txBody>
          <a:bodyPr>
            <a:normAutofit/>
          </a:bodyPr>
          <a:lstStyle/>
          <a:p>
            <a:r>
              <a:rPr lang="en-GB" sz="5400" b="1" dirty="0"/>
              <a:t>House attendance league positions </a:t>
            </a:r>
          </a:p>
        </p:txBody>
      </p:sp>
      <p:sp>
        <p:nvSpPr>
          <p:cNvPr id="3" name="Content Placeholder 2">
            <a:extLst>
              <a:ext uri="{FF2B5EF4-FFF2-40B4-BE49-F238E27FC236}">
                <a16:creationId xmlns:a16="http://schemas.microsoft.com/office/drawing/2014/main" id="{4CE88A70-ACA7-A1F6-3179-D438673DC148}"/>
              </a:ext>
            </a:extLst>
          </p:cNvPr>
          <p:cNvSpPr>
            <a:spLocks noGrp="1"/>
          </p:cNvSpPr>
          <p:nvPr>
            <p:ph idx="1"/>
          </p:nvPr>
        </p:nvSpPr>
        <p:spPr>
          <a:xfrm>
            <a:off x="2443637" y="2137734"/>
            <a:ext cx="15616854" cy="6637776"/>
          </a:xfrm>
        </p:spPr>
        <p:txBody>
          <a:bodyPr>
            <a:normAutofit/>
          </a:bodyPr>
          <a:lstStyle/>
          <a:p>
            <a:pPr marL="0" indent="0" algn="ctr">
              <a:buNone/>
            </a:pPr>
            <a:r>
              <a:rPr lang="en-GB" sz="4800" dirty="0">
                <a:highlight>
                  <a:srgbClr val="FFFF00"/>
                </a:highlight>
              </a:rPr>
              <a:t>1</a:t>
            </a:r>
            <a:r>
              <a:rPr lang="en-GB" sz="4800" baseline="30000" dirty="0">
                <a:highlight>
                  <a:srgbClr val="FFFF00"/>
                </a:highlight>
              </a:rPr>
              <a:t>st</a:t>
            </a:r>
            <a:r>
              <a:rPr lang="en-GB" sz="4800" dirty="0">
                <a:highlight>
                  <a:srgbClr val="FFFF00"/>
                </a:highlight>
              </a:rPr>
              <a:t> - Rockingham – 93.95% - 100pts</a:t>
            </a:r>
          </a:p>
          <a:p>
            <a:pPr marL="0" indent="0" algn="ctr">
              <a:buNone/>
            </a:pPr>
            <a:endParaRPr lang="en-GB" sz="4800" dirty="0">
              <a:highlight>
                <a:srgbClr val="FFFF00"/>
              </a:highlight>
            </a:endParaRPr>
          </a:p>
          <a:p>
            <a:pPr marL="0" indent="0" algn="ctr">
              <a:buNone/>
            </a:pPr>
            <a:r>
              <a:rPr lang="en-GB" sz="4800" dirty="0">
                <a:highlight>
                  <a:srgbClr val="00FF00"/>
                </a:highlight>
              </a:rPr>
              <a:t>2</a:t>
            </a:r>
            <a:r>
              <a:rPr lang="en-GB" sz="4800" baseline="30000" dirty="0">
                <a:highlight>
                  <a:srgbClr val="00FF00"/>
                </a:highlight>
              </a:rPr>
              <a:t>nd</a:t>
            </a:r>
            <a:r>
              <a:rPr lang="en-GB" sz="4800" dirty="0">
                <a:highlight>
                  <a:srgbClr val="00FF00"/>
                </a:highlight>
              </a:rPr>
              <a:t> - Talbot – 93.44% - 75pts</a:t>
            </a:r>
          </a:p>
          <a:p>
            <a:pPr marL="0" indent="0" algn="ctr">
              <a:buNone/>
            </a:pPr>
            <a:endParaRPr lang="en-GB" sz="4800" dirty="0">
              <a:highlight>
                <a:srgbClr val="00FF00"/>
              </a:highlight>
            </a:endParaRPr>
          </a:p>
          <a:p>
            <a:pPr marL="0" indent="0" algn="ctr">
              <a:buNone/>
            </a:pPr>
            <a:r>
              <a:rPr lang="en-GB" sz="4800" dirty="0">
                <a:highlight>
                  <a:srgbClr val="00FFFF"/>
                </a:highlight>
              </a:rPr>
              <a:t>3</a:t>
            </a:r>
            <a:r>
              <a:rPr lang="en-GB" sz="4800" baseline="30000" dirty="0">
                <a:highlight>
                  <a:srgbClr val="00FFFF"/>
                </a:highlight>
              </a:rPr>
              <a:t>rd</a:t>
            </a:r>
            <a:r>
              <a:rPr lang="en-GB" sz="4800" dirty="0">
                <a:highlight>
                  <a:srgbClr val="00FFFF"/>
                </a:highlight>
              </a:rPr>
              <a:t> - Burghley –  92.75% - 50pts</a:t>
            </a:r>
          </a:p>
          <a:p>
            <a:pPr marL="0" indent="0" algn="ctr">
              <a:buNone/>
            </a:pPr>
            <a:endParaRPr lang="en-GB" sz="4800" dirty="0"/>
          </a:p>
          <a:p>
            <a:pPr marL="0" indent="0" algn="ctr">
              <a:buNone/>
            </a:pPr>
            <a:r>
              <a:rPr lang="en-GB" sz="4800" dirty="0">
                <a:highlight>
                  <a:srgbClr val="FF0000"/>
                </a:highlight>
              </a:rPr>
              <a:t>4</a:t>
            </a:r>
            <a:r>
              <a:rPr lang="en-GB" sz="4800" baseline="30000" dirty="0">
                <a:highlight>
                  <a:srgbClr val="FF0000"/>
                </a:highlight>
              </a:rPr>
              <a:t>th</a:t>
            </a:r>
            <a:r>
              <a:rPr lang="en-GB" sz="4800" dirty="0">
                <a:highlight>
                  <a:srgbClr val="FF0000"/>
                </a:highlight>
              </a:rPr>
              <a:t> - </a:t>
            </a:r>
            <a:r>
              <a:rPr lang="en-GB" sz="4800" dirty="0" err="1">
                <a:highlight>
                  <a:srgbClr val="FF0000"/>
                </a:highlight>
              </a:rPr>
              <a:t>Lyveden</a:t>
            </a:r>
            <a:r>
              <a:rPr lang="en-GB" sz="4800" dirty="0">
                <a:highlight>
                  <a:srgbClr val="FF0000"/>
                </a:highlight>
              </a:rPr>
              <a:t> – 92.23% -25pts</a:t>
            </a:r>
          </a:p>
          <a:p>
            <a:pPr marL="0" indent="0" algn="ctr">
              <a:buNone/>
            </a:pPr>
            <a:endParaRPr lang="en-GB" sz="4800" dirty="0"/>
          </a:p>
          <a:p>
            <a:pPr marL="0" indent="0" algn="ctr">
              <a:buNone/>
            </a:pPr>
            <a:endParaRPr lang="en-GB" sz="4800" dirty="0"/>
          </a:p>
          <a:p>
            <a:pPr marL="0" indent="0" algn="ctr">
              <a:buNone/>
            </a:pPr>
            <a:endParaRPr lang="en-GB" dirty="0">
              <a:highlight>
                <a:srgbClr val="0000FF"/>
              </a:highlight>
            </a:endParaRPr>
          </a:p>
          <a:p>
            <a:endParaRPr lang="en-GB" dirty="0"/>
          </a:p>
        </p:txBody>
      </p:sp>
    </p:spTree>
    <p:extLst>
      <p:ext uri="{BB962C8B-B14F-4D97-AF65-F5344CB8AC3E}">
        <p14:creationId xmlns:p14="http://schemas.microsoft.com/office/powerpoint/2010/main" val="159660546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4595A9-F1B0-F933-0DAC-6C43B9E0F096}"/>
              </a:ext>
            </a:extLst>
          </p:cNvPr>
          <p:cNvSpPr>
            <a:spLocks noGrp="1"/>
          </p:cNvSpPr>
          <p:nvPr>
            <p:ph type="title"/>
          </p:nvPr>
        </p:nvSpPr>
        <p:spPr/>
        <p:txBody>
          <a:bodyPr>
            <a:normAutofit/>
          </a:bodyPr>
          <a:lstStyle/>
          <a:p>
            <a:r>
              <a:rPr lang="en-GB" sz="6600" b="1"/>
              <a:t>House Cup Standings</a:t>
            </a:r>
          </a:p>
        </p:txBody>
      </p:sp>
      <p:pic>
        <p:nvPicPr>
          <p:cNvPr id="3074" name="Picture 2">
            <a:extLst>
              <a:ext uri="{FF2B5EF4-FFF2-40B4-BE49-F238E27FC236}">
                <a16:creationId xmlns:a16="http://schemas.microsoft.com/office/drawing/2014/main" id="{D8521C1C-1AF4-A691-7D73-08695C975B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08313" y="716442"/>
            <a:ext cx="2973387" cy="2143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36D5F49-5005-F2E3-A94C-A6EC410D4864}"/>
              </a:ext>
            </a:extLst>
          </p:cNvPr>
          <p:cNvSpPr txBox="1"/>
          <p:nvPr/>
        </p:nvSpPr>
        <p:spPr>
          <a:xfrm>
            <a:off x="6546376" y="2600092"/>
            <a:ext cx="7838697" cy="7263527"/>
          </a:xfrm>
          <a:prstGeom prst="rect">
            <a:avLst/>
          </a:prstGeom>
          <a:noFill/>
        </p:spPr>
        <p:txBody>
          <a:bodyPr wrap="square" rtlCol="0">
            <a:spAutoFit/>
          </a:bodyPr>
          <a:lstStyle/>
          <a:p>
            <a:pPr algn="ctr"/>
            <a:r>
              <a:rPr lang="en-GB" sz="5400" dirty="0">
                <a:highlight>
                  <a:srgbClr val="00FF00"/>
                </a:highlight>
              </a:rPr>
              <a:t>1</a:t>
            </a:r>
            <a:r>
              <a:rPr lang="en-GB" sz="5400" baseline="30000" dirty="0">
                <a:highlight>
                  <a:srgbClr val="00FF00"/>
                </a:highlight>
              </a:rPr>
              <a:t>ST</a:t>
            </a:r>
            <a:r>
              <a:rPr lang="en-GB" sz="5400" dirty="0">
                <a:highlight>
                  <a:srgbClr val="00FF00"/>
                </a:highlight>
              </a:rPr>
              <a:t> – TALBOT – 2561</a:t>
            </a:r>
          </a:p>
          <a:p>
            <a:pPr algn="ctr"/>
            <a:endParaRPr lang="en-GB" sz="5400" dirty="0">
              <a:highlight>
                <a:srgbClr val="FF0000"/>
              </a:highlight>
            </a:endParaRPr>
          </a:p>
          <a:p>
            <a:pPr algn="ctr"/>
            <a:r>
              <a:rPr lang="en-GB" sz="5400" dirty="0">
                <a:highlight>
                  <a:srgbClr val="FF0000"/>
                </a:highlight>
              </a:rPr>
              <a:t>2</a:t>
            </a:r>
            <a:r>
              <a:rPr lang="en-GB" sz="5400" baseline="30000" dirty="0">
                <a:highlight>
                  <a:srgbClr val="FF0000"/>
                </a:highlight>
              </a:rPr>
              <a:t>ND</a:t>
            </a:r>
            <a:r>
              <a:rPr lang="en-GB" sz="5400" dirty="0">
                <a:highlight>
                  <a:srgbClr val="FF0000"/>
                </a:highlight>
              </a:rPr>
              <a:t> – LYVEDEN – 2280</a:t>
            </a:r>
          </a:p>
          <a:p>
            <a:pPr algn="ctr"/>
            <a:endParaRPr lang="en-GB" sz="5400" dirty="0">
              <a:highlight>
                <a:srgbClr val="FF0000"/>
              </a:highlight>
            </a:endParaRPr>
          </a:p>
          <a:p>
            <a:pPr algn="ctr"/>
            <a:r>
              <a:rPr lang="en-GB" sz="5400" dirty="0">
                <a:highlight>
                  <a:srgbClr val="FFFF00"/>
                </a:highlight>
              </a:rPr>
              <a:t>3</a:t>
            </a:r>
            <a:r>
              <a:rPr lang="en-GB" sz="5400" baseline="30000" dirty="0">
                <a:highlight>
                  <a:srgbClr val="FFFF00"/>
                </a:highlight>
              </a:rPr>
              <a:t>RD</a:t>
            </a:r>
            <a:r>
              <a:rPr lang="en-GB" sz="5400" dirty="0">
                <a:highlight>
                  <a:srgbClr val="FFFF00"/>
                </a:highlight>
              </a:rPr>
              <a:t> – ROCKINGHAM – 1964</a:t>
            </a:r>
          </a:p>
          <a:p>
            <a:pPr algn="ctr"/>
            <a:r>
              <a:rPr lang="en-GB" sz="5400" dirty="0">
                <a:highlight>
                  <a:srgbClr val="FFFF00"/>
                </a:highlight>
              </a:rPr>
              <a:t> </a:t>
            </a:r>
          </a:p>
          <a:p>
            <a:pPr algn="ctr"/>
            <a:r>
              <a:rPr lang="en-GB" sz="5400" dirty="0">
                <a:highlight>
                  <a:srgbClr val="00FFFF"/>
                </a:highlight>
              </a:rPr>
              <a:t>4</a:t>
            </a:r>
            <a:r>
              <a:rPr lang="en-GB" sz="5400" baseline="30000" dirty="0">
                <a:highlight>
                  <a:srgbClr val="00FFFF"/>
                </a:highlight>
              </a:rPr>
              <a:t>TH</a:t>
            </a:r>
            <a:r>
              <a:rPr lang="en-GB" sz="5400" dirty="0">
                <a:highlight>
                  <a:srgbClr val="00FFFF"/>
                </a:highlight>
              </a:rPr>
              <a:t> – BURGHLEY - 1927</a:t>
            </a:r>
          </a:p>
          <a:p>
            <a:pPr algn="ctr"/>
            <a:endParaRPr lang="en-GB" sz="4400" dirty="0"/>
          </a:p>
          <a:p>
            <a:pPr algn="ctr"/>
            <a:endParaRPr lang="en-GB" sz="4400" dirty="0"/>
          </a:p>
        </p:txBody>
      </p:sp>
      <p:pic>
        <p:nvPicPr>
          <p:cNvPr id="2" name="Picture 2">
            <a:extLst>
              <a:ext uri="{FF2B5EF4-FFF2-40B4-BE49-F238E27FC236}">
                <a16:creationId xmlns:a16="http://schemas.microsoft.com/office/drawing/2014/main" id="{E8A33660-02A0-B9EB-8A03-8A4CA7B6E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49749" y="716441"/>
            <a:ext cx="2973387"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513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2ED830-A75E-9515-CAE9-92C8D364622D}"/>
              </a:ext>
            </a:extLst>
          </p:cNvPr>
          <p:cNvSpPr>
            <a:spLocks noGrp="1"/>
          </p:cNvSpPr>
          <p:nvPr>
            <p:ph idx="1"/>
          </p:nvPr>
        </p:nvSpPr>
        <p:spPr/>
        <p:txBody>
          <a:bodyPr/>
          <a:lstStyle/>
          <a:p>
            <a:pPr marL="0" indent="0">
              <a:buNone/>
            </a:pPr>
            <a:endParaRPr lang="en-GB"/>
          </a:p>
          <a:p>
            <a:pPr marL="0" indent="0">
              <a:buNone/>
            </a:pPr>
            <a:r>
              <a:rPr lang="en-GB"/>
              <a:t>Extra curricular clubs and academic interventions will begin again next Monday. A letter will be sent home on Friday detailing all opportunities available. </a:t>
            </a:r>
          </a:p>
          <a:p>
            <a:pPr marL="0" indent="0">
              <a:buNone/>
            </a:pPr>
            <a:endParaRPr lang="en-GB"/>
          </a:p>
          <a:p>
            <a:pPr marL="0" indent="0">
              <a:buNone/>
            </a:pPr>
            <a:r>
              <a:rPr lang="en-GB"/>
              <a:t>Your parents / guardians will need to sign you up for </a:t>
            </a:r>
            <a:r>
              <a:rPr lang="en-GB" b="1"/>
              <a:t>ANY</a:t>
            </a:r>
            <a:r>
              <a:rPr lang="en-GB"/>
              <a:t> extra curricular club or academic intervention via Arbor. You will not be able to attend if not registered. </a:t>
            </a:r>
          </a:p>
          <a:p>
            <a:pPr marL="0" indent="0">
              <a:buNone/>
            </a:pPr>
            <a:endParaRPr lang="en-GB"/>
          </a:p>
          <a:p>
            <a:pPr marL="0" indent="0" algn="ctr">
              <a:buNone/>
            </a:pPr>
            <a:r>
              <a:rPr lang="en-GB" b="1"/>
              <a:t>If you have previously registered for or attended a club or afterschool intervention/ revision session you will need to RE REGISTER for this on Arbor at the start of each term</a:t>
            </a:r>
            <a:r>
              <a:rPr lang="en-GB"/>
              <a:t>.</a:t>
            </a:r>
          </a:p>
        </p:txBody>
      </p:sp>
      <p:sp>
        <p:nvSpPr>
          <p:cNvPr id="3" name="Title 2">
            <a:extLst>
              <a:ext uri="{FF2B5EF4-FFF2-40B4-BE49-F238E27FC236}">
                <a16:creationId xmlns:a16="http://schemas.microsoft.com/office/drawing/2014/main" id="{D7B04FF3-CC5B-93FF-5115-5C274C142DDD}"/>
              </a:ext>
            </a:extLst>
          </p:cNvPr>
          <p:cNvSpPr>
            <a:spLocks noGrp="1"/>
          </p:cNvSpPr>
          <p:nvPr>
            <p:ph type="title"/>
          </p:nvPr>
        </p:nvSpPr>
        <p:spPr/>
        <p:txBody>
          <a:bodyPr/>
          <a:lstStyle/>
          <a:p>
            <a:r>
              <a:rPr lang="en-GB"/>
              <a:t>Extra Curricular Clubs and Interventions </a:t>
            </a:r>
          </a:p>
        </p:txBody>
      </p:sp>
      <p:pic>
        <p:nvPicPr>
          <p:cNvPr id="5" name="Picture 4">
            <a:extLst>
              <a:ext uri="{FF2B5EF4-FFF2-40B4-BE49-F238E27FC236}">
                <a16:creationId xmlns:a16="http://schemas.microsoft.com/office/drawing/2014/main" id="{4172C919-2E75-7E39-7CCC-2BDDB5EFAC40}"/>
              </a:ext>
            </a:extLst>
          </p:cNvPr>
          <p:cNvPicPr>
            <a:picLocks noChangeAspect="1"/>
          </p:cNvPicPr>
          <p:nvPr/>
        </p:nvPicPr>
        <p:blipFill>
          <a:blip r:embed="rId2"/>
          <a:stretch>
            <a:fillRect/>
          </a:stretch>
        </p:blipFill>
        <p:spPr>
          <a:xfrm>
            <a:off x="8093526" y="6937002"/>
            <a:ext cx="4031370" cy="1681536"/>
          </a:xfrm>
          <a:prstGeom prst="rect">
            <a:avLst/>
          </a:prstGeom>
        </p:spPr>
      </p:pic>
    </p:spTree>
    <p:extLst>
      <p:ext uri="{BB962C8B-B14F-4D97-AF65-F5344CB8AC3E}">
        <p14:creationId xmlns:p14="http://schemas.microsoft.com/office/powerpoint/2010/main" val="1158018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727D985F-D0AA-46A3-B544-6FD8DF29EEAC}"/>
              </a:ext>
            </a:extLst>
          </p:cNvPr>
          <p:cNvSpPr>
            <a:spLocks noGrp="1"/>
          </p:cNvSpPr>
          <p:nvPr>
            <p:ph type="title"/>
          </p:nvPr>
        </p:nvSpPr>
        <p:spPr>
          <a:xfrm>
            <a:off x="2443637" y="342900"/>
            <a:ext cx="15324892" cy="1143000"/>
          </a:xfrm>
        </p:spPr>
        <p:txBody>
          <a:bodyPr anchor="ctr">
            <a:normAutofit/>
          </a:bodyPr>
          <a:lstStyle/>
          <a:p>
            <a:r>
              <a:rPr lang="en-US"/>
              <a:t>The Prince William Perspective Needs You!</a:t>
            </a:r>
          </a:p>
        </p:txBody>
      </p:sp>
      <p:pic>
        <p:nvPicPr>
          <p:cNvPr id="5" name="Content Placeholder 6">
            <a:extLst>
              <a:ext uri="{FF2B5EF4-FFF2-40B4-BE49-F238E27FC236}">
                <a16:creationId xmlns:a16="http://schemas.microsoft.com/office/drawing/2014/main" id="{C322117E-595F-B421-E05F-D899ECFEA69D}"/>
              </a:ext>
            </a:extLst>
          </p:cNvPr>
          <p:cNvPicPr>
            <a:picLocks noChangeAspect="1"/>
          </p:cNvPicPr>
          <p:nvPr/>
        </p:nvPicPr>
        <p:blipFill>
          <a:blip r:embed="rId2"/>
          <a:srcRect r="1" b="758"/>
          <a:stretch>
            <a:fillRect/>
          </a:stretch>
        </p:blipFill>
        <p:spPr bwMode="auto">
          <a:xfrm>
            <a:off x="2443636" y="1668462"/>
            <a:ext cx="7382752" cy="7107048"/>
          </a:xfrm>
          <a:prstGeom prst="rect">
            <a:avLst/>
          </a:prstGeom>
          <a:noFill/>
        </p:spPr>
      </p:pic>
      <p:sp>
        <p:nvSpPr>
          <p:cNvPr id="9" name="Content Placeholder 1">
            <a:extLst>
              <a:ext uri="{FF2B5EF4-FFF2-40B4-BE49-F238E27FC236}">
                <a16:creationId xmlns:a16="http://schemas.microsoft.com/office/drawing/2014/main" id="{9C3A0F57-67CE-A68C-6757-F4159E2FAFF8}"/>
              </a:ext>
            </a:extLst>
          </p:cNvPr>
          <p:cNvSpPr>
            <a:spLocks noGrp="1"/>
          </p:cNvSpPr>
          <p:nvPr>
            <p:ph sz="half" idx="2"/>
          </p:nvPr>
        </p:nvSpPr>
        <p:spPr>
          <a:xfrm>
            <a:off x="10385777" y="1668462"/>
            <a:ext cx="7382752" cy="7107048"/>
          </a:xfrm>
        </p:spPr>
        <p:txBody>
          <a:bodyPr>
            <a:normAutofit/>
          </a:bodyPr>
          <a:lstStyle/>
          <a:p>
            <a:pPr marL="0" indent="0">
              <a:buNone/>
            </a:pPr>
            <a:endParaRPr lang="en-US"/>
          </a:p>
          <a:p>
            <a:pPr marL="0" indent="0">
              <a:buNone/>
            </a:pPr>
            <a:r>
              <a:rPr lang="en-US"/>
              <a:t>We want the PWP to be an opportunity for you to use your voice. If you have any ideas for new features for the bulletin, or things you would like to see in it please send them to </a:t>
            </a:r>
            <a:r>
              <a:rPr lang="en-US">
                <a:hlinkClick r:id="rId3"/>
              </a:rPr>
              <a:t>pwp@pws.emat.uk</a:t>
            </a:r>
            <a:r>
              <a:rPr lang="en-US"/>
              <a:t> </a:t>
            </a:r>
          </a:p>
        </p:txBody>
      </p:sp>
    </p:spTree>
    <p:extLst>
      <p:ext uri="{BB962C8B-B14F-4D97-AF65-F5344CB8AC3E}">
        <p14:creationId xmlns:p14="http://schemas.microsoft.com/office/powerpoint/2010/main" val="3040783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41555-C46B-5E35-9C05-53E265887AC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BF5786-C815-EE49-A745-2B4E107F98AD}"/>
              </a:ext>
            </a:extLst>
          </p:cNvPr>
          <p:cNvSpPr>
            <a:spLocks noGrp="1"/>
          </p:cNvSpPr>
          <p:nvPr>
            <p:ph type="title"/>
          </p:nvPr>
        </p:nvSpPr>
        <p:spPr>
          <a:xfrm>
            <a:off x="2418735" y="1242552"/>
            <a:ext cx="15435278" cy="3639166"/>
          </a:xfrm>
        </p:spPr>
        <p:txBody>
          <a:bodyPr>
            <a:normAutofit fontScale="90000"/>
          </a:bodyPr>
          <a:lstStyle/>
          <a:p>
            <a:br>
              <a:rPr lang="en-GB" sz="6600" dirty="0"/>
            </a:br>
            <a:br>
              <a:rPr lang="en-GB" sz="6600" dirty="0"/>
            </a:br>
            <a:br>
              <a:rPr lang="en-GB" sz="6000" dirty="0"/>
            </a:br>
            <a:br>
              <a:rPr lang="en-GB" sz="6000" b="1" dirty="0"/>
            </a:br>
            <a:r>
              <a:rPr lang="en-GB" sz="6000" dirty="0"/>
              <a:t>“Everything she needs is within herself” </a:t>
            </a:r>
            <a:br>
              <a:rPr lang="en-GB" sz="6000" dirty="0"/>
            </a:br>
            <a:r>
              <a:rPr lang="en-GB" sz="6000" dirty="0"/>
              <a:t>Rupi Kaur</a:t>
            </a:r>
            <a:br>
              <a:rPr lang="en-GB" sz="2800" dirty="0"/>
            </a:br>
            <a:br>
              <a:rPr lang="en-GB" sz="2700" dirty="0"/>
            </a:br>
            <a:br>
              <a:rPr lang="en-GB" sz="2700" dirty="0"/>
            </a:br>
            <a:br>
              <a:rPr lang="en-GB" sz="6600" dirty="0"/>
            </a:br>
            <a:br>
              <a:rPr lang="en-GB" sz="6600" dirty="0"/>
            </a:br>
            <a:br>
              <a:rPr lang="en-GB" sz="6600" dirty="0"/>
            </a:br>
            <a:br>
              <a:rPr lang="en-GB" sz="6600" dirty="0"/>
            </a:br>
            <a:br>
              <a:rPr lang="en-GB" sz="6600" dirty="0"/>
            </a:br>
            <a:endParaRPr lang="en-GB" sz="6600" dirty="0"/>
          </a:p>
        </p:txBody>
      </p:sp>
      <p:sp>
        <p:nvSpPr>
          <p:cNvPr id="6" name="TextBox 5">
            <a:extLst>
              <a:ext uri="{FF2B5EF4-FFF2-40B4-BE49-F238E27FC236}">
                <a16:creationId xmlns:a16="http://schemas.microsoft.com/office/drawing/2014/main" id="{F375C0C5-CE26-C51C-8DA3-15FA5CECF550}"/>
              </a:ext>
            </a:extLst>
          </p:cNvPr>
          <p:cNvSpPr txBox="1"/>
          <p:nvPr/>
        </p:nvSpPr>
        <p:spPr>
          <a:xfrm>
            <a:off x="5769760" y="2329732"/>
            <a:ext cx="15332039" cy="1754326"/>
          </a:xfrm>
          <a:prstGeom prst="rect">
            <a:avLst/>
          </a:prstGeom>
          <a:noFill/>
        </p:spPr>
        <p:txBody>
          <a:bodyPr wrap="square" rtlCol="0">
            <a:spAutoFit/>
          </a:bodyPr>
          <a:lstStyle/>
          <a:p>
            <a:pPr algn="ctr"/>
            <a:endParaRPr lang="en-GB" sz="3600"/>
          </a:p>
          <a:p>
            <a:pPr algn="ctr"/>
            <a:endParaRPr lang="en-GB" sz="3600"/>
          </a:p>
          <a:p>
            <a:pPr algn="ctr"/>
            <a:endParaRPr lang="en-GB" sz="3600"/>
          </a:p>
        </p:txBody>
      </p:sp>
      <p:sp>
        <p:nvSpPr>
          <p:cNvPr id="8" name="TextBox 7">
            <a:extLst>
              <a:ext uri="{FF2B5EF4-FFF2-40B4-BE49-F238E27FC236}">
                <a16:creationId xmlns:a16="http://schemas.microsoft.com/office/drawing/2014/main" id="{5D13BFE4-56DB-084C-2C6C-8F1141D88993}"/>
              </a:ext>
            </a:extLst>
          </p:cNvPr>
          <p:cNvSpPr txBox="1"/>
          <p:nvPr/>
        </p:nvSpPr>
        <p:spPr>
          <a:xfrm>
            <a:off x="3282042" y="3448343"/>
            <a:ext cx="8213271" cy="5509200"/>
          </a:xfrm>
          <a:prstGeom prst="rect">
            <a:avLst/>
          </a:prstGeom>
          <a:noFill/>
        </p:spPr>
        <p:txBody>
          <a:bodyPr wrap="square" rtlCol="0">
            <a:spAutoFit/>
          </a:bodyPr>
          <a:lstStyle/>
          <a:p>
            <a:r>
              <a:rPr lang="en-GB" sz="3200" b="1" dirty="0"/>
              <a:t>March 8</a:t>
            </a:r>
            <a:r>
              <a:rPr lang="en-GB" sz="3200" b="1" baseline="30000" dirty="0"/>
              <a:t>th</a:t>
            </a:r>
            <a:r>
              <a:rPr lang="en-GB" sz="3200" b="1" dirty="0"/>
              <a:t> is International Women’s Day </a:t>
            </a:r>
          </a:p>
          <a:p>
            <a:endParaRPr lang="en-GB" sz="3200" b="1" dirty="0"/>
          </a:p>
          <a:p>
            <a:r>
              <a:rPr lang="en-GB" sz="3200" b="1" dirty="0"/>
              <a:t>Rupi Kaur</a:t>
            </a:r>
            <a:r>
              <a:rPr lang="en-GB" sz="3200" dirty="0"/>
              <a:t> (born October 4, 1992) is a Canadian poet, illustrator, and performer known for her short, emotionally direct poems paired with minimalist line drawings. Born in Punjab, India, and raised in Canada, she began sharing her work on Instagram, where her accessible style quickly gained global attention.</a:t>
            </a:r>
          </a:p>
          <a:p>
            <a:endParaRPr lang="en-GB" sz="3200" dirty="0"/>
          </a:p>
          <a:p>
            <a:endParaRPr lang="en-GB" sz="3200" dirty="0"/>
          </a:p>
        </p:txBody>
      </p:sp>
      <p:pic>
        <p:nvPicPr>
          <p:cNvPr id="4" name="Picture 3">
            <a:extLst>
              <a:ext uri="{FF2B5EF4-FFF2-40B4-BE49-F238E27FC236}">
                <a16:creationId xmlns:a16="http://schemas.microsoft.com/office/drawing/2014/main" id="{BE86D5E0-624C-C110-990E-F59CA9C893BC}"/>
              </a:ext>
            </a:extLst>
          </p:cNvPr>
          <p:cNvPicPr>
            <a:picLocks noChangeAspect="1"/>
          </p:cNvPicPr>
          <p:nvPr/>
        </p:nvPicPr>
        <p:blipFill>
          <a:blip r:embed="rId3"/>
          <a:stretch>
            <a:fillRect/>
          </a:stretch>
        </p:blipFill>
        <p:spPr>
          <a:xfrm>
            <a:off x="12895959" y="2079779"/>
            <a:ext cx="4575612" cy="6127441"/>
          </a:xfrm>
          <a:prstGeom prst="rect">
            <a:avLst/>
          </a:prstGeom>
        </p:spPr>
      </p:pic>
    </p:spTree>
    <p:extLst>
      <p:ext uri="{BB962C8B-B14F-4D97-AF65-F5344CB8AC3E}">
        <p14:creationId xmlns:p14="http://schemas.microsoft.com/office/powerpoint/2010/main" val="4242865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65E5E53-D113-AD89-39D5-E9111EF25917}"/>
              </a:ext>
            </a:extLst>
          </p:cNvPr>
          <p:cNvSpPr>
            <a:spLocks noGrp="1"/>
          </p:cNvSpPr>
          <p:nvPr>
            <p:ph type="title"/>
          </p:nvPr>
        </p:nvSpPr>
        <p:spPr>
          <a:xfrm>
            <a:off x="2443637" y="342900"/>
            <a:ext cx="15324892" cy="1143000"/>
          </a:xfrm>
        </p:spPr>
        <p:txBody>
          <a:bodyPr/>
          <a:lstStyle/>
          <a:p>
            <a:r>
              <a:rPr lang="en-US" dirty="0"/>
              <a:t>International Women’s Day – March 8</a:t>
            </a:r>
            <a:r>
              <a:rPr lang="en-US" baseline="30000" dirty="0"/>
              <a:t>th</a:t>
            </a:r>
            <a:r>
              <a:rPr lang="en-US" dirty="0"/>
              <a:t> </a:t>
            </a:r>
          </a:p>
        </p:txBody>
      </p:sp>
      <p:pic>
        <p:nvPicPr>
          <p:cNvPr id="5" name="Content Placeholder 4">
            <a:extLst>
              <a:ext uri="{FF2B5EF4-FFF2-40B4-BE49-F238E27FC236}">
                <a16:creationId xmlns:a16="http://schemas.microsoft.com/office/drawing/2014/main" id="{F27115B0-A4E1-9E3D-C6B4-8DE6C2B0C7E4}"/>
              </a:ext>
            </a:extLst>
          </p:cNvPr>
          <p:cNvPicPr>
            <a:picLocks noGrp="1" noChangeAspect="1"/>
          </p:cNvPicPr>
          <p:nvPr>
            <p:ph sz="half" idx="1"/>
          </p:nvPr>
        </p:nvPicPr>
        <p:blipFill>
          <a:blip r:embed="rId3"/>
          <a:stretch>
            <a:fillRect/>
          </a:stretch>
        </p:blipFill>
        <p:spPr>
          <a:xfrm>
            <a:off x="2452604" y="1668462"/>
            <a:ext cx="7364815" cy="7107048"/>
          </a:xfrm>
          <a:prstGeom prst="rect">
            <a:avLst/>
          </a:prstGeom>
          <a:noFill/>
        </p:spPr>
      </p:pic>
      <p:sp>
        <p:nvSpPr>
          <p:cNvPr id="12" name="Content Placeholder 3">
            <a:extLst>
              <a:ext uri="{FF2B5EF4-FFF2-40B4-BE49-F238E27FC236}">
                <a16:creationId xmlns:a16="http://schemas.microsoft.com/office/drawing/2014/main" id="{97DEDD35-E925-ACCD-E417-9F90AF9AB16C}"/>
              </a:ext>
            </a:extLst>
          </p:cNvPr>
          <p:cNvSpPr>
            <a:spLocks noGrp="1"/>
          </p:cNvSpPr>
          <p:nvPr>
            <p:ph sz="half" idx="2"/>
          </p:nvPr>
        </p:nvSpPr>
        <p:spPr>
          <a:xfrm>
            <a:off x="10385777" y="1668462"/>
            <a:ext cx="7382752" cy="7107048"/>
          </a:xfrm>
        </p:spPr>
        <p:txBody>
          <a:bodyPr>
            <a:noAutofit/>
          </a:bodyPr>
          <a:lstStyle/>
          <a:p>
            <a:pPr marL="0" indent="0">
              <a:buNone/>
            </a:pPr>
            <a:r>
              <a:rPr lang="en-US" sz="3600" dirty="0"/>
              <a:t>Discussion Questions </a:t>
            </a:r>
          </a:p>
          <a:p>
            <a:pPr marL="0" indent="0">
              <a:buNone/>
            </a:pPr>
            <a:endParaRPr lang="en-US" sz="3600" dirty="0"/>
          </a:p>
          <a:p>
            <a:pPr marL="514350" indent="-514350">
              <a:buFont typeface="+mj-lt"/>
              <a:buAutoNum type="arabicPeriod"/>
            </a:pPr>
            <a:r>
              <a:rPr lang="en-US" sz="3600" dirty="0"/>
              <a:t>What is the main message of Rupi’s poem? How does it link to </a:t>
            </a:r>
            <a:r>
              <a:rPr lang="en-US" sz="3600" b="1" i="1" dirty="0"/>
              <a:t>resilience?</a:t>
            </a:r>
            <a:endParaRPr lang="en-US" sz="3600" dirty="0"/>
          </a:p>
          <a:p>
            <a:pPr marL="514350" indent="-514350">
              <a:buFont typeface="+mj-lt"/>
              <a:buAutoNum type="arabicPeriod"/>
            </a:pPr>
            <a:r>
              <a:rPr lang="en-US" sz="3600" dirty="0"/>
              <a:t>In what ways might she be suggesting the world has impacted women's </a:t>
            </a:r>
            <a:r>
              <a:rPr lang="en-US" sz="3600" b="1" i="1" dirty="0"/>
              <a:t>ambition?</a:t>
            </a:r>
          </a:p>
          <a:p>
            <a:pPr marL="514350" indent="-514350">
              <a:buFont typeface="+mj-lt"/>
              <a:buAutoNum type="arabicPeriod"/>
            </a:pPr>
            <a:r>
              <a:rPr lang="en-US" sz="3600" dirty="0"/>
              <a:t>Why are days like International Women’s Day so important in ensuring everyone is treated with </a:t>
            </a:r>
            <a:r>
              <a:rPr lang="en-US" sz="3600" b="1" i="1" dirty="0"/>
              <a:t>respect?</a:t>
            </a:r>
            <a:endParaRPr lang="en-US" sz="3600" dirty="0"/>
          </a:p>
        </p:txBody>
      </p:sp>
    </p:spTree>
    <p:extLst>
      <p:ext uri="{BB962C8B-B14F-4D97-AF65-F5344CB8AC3E}">
        <p14:creationId xmlns:p14="http://schemas.microsoft.com/office/powerpoint/2010/main" val="4263694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86063A-7411-CDC5-86BB-DFD686129E43}"/>
              </a:ext>
            </a:extLst>
          </p:cNvPr>
          <p:cNvSpPr>
            <a:spLocks noGrp="1"/>
          </p:cNvSpPr>
          <p:nvPr>
            <p:ph type="title"/>
          </p:nvPr>
        </p:nvSpPr>
        <p:spPr>
          <a:xfrm>
            <a:off x="2443637" y="342900"/>
            <a:ext cx="15324892" cy="1143000"/>
          </a:xfrm>
        </p:spPr>
        <p:txBody>
          <a:bodyPr anchor="ctr">
            <a:normAutofit/>
          </a:bodyPr>
          <a:lstStyle/>
          <a:p>
            <a:r>
              <a:rPr lang="en-GB" dirty="0"/>
              <a:t>Trip Opportunity For Year 9 – April 27</a:t>
            </a:r>
            <a:r>
              <a:rPr lang="en-GB" baseline="30000" dirty="0"/>
              <a:t>th</a:t>
            </a:r>
            <a:r>
              <a:rPr lang="en-GB" dirty="0"/>
              <a:t>!</a:t>
            </a:r>
          </a:p>
        </p:txBody>
      </p:sp>
      <p:pic>
        <p:nvPicPr>
          <p:cNvPr id="5" name="Content Placeholder 4">
            <a:extLst>
              <a:ext uri="{FF2B5EF4-FFF2-40B4-BE49-F238E27FC236}">
                <a16:creationId xmlns:a16="http://schemas.microsoft.com/office/drawing/2014/main" id="{F6C9F8AD-A4CA-1E50-29B9-E220CA11E2B5}"/>
              </a:ext>
            </a:extLst>
          </p:cNvPr>
          <p:cNvPicPr>
            <a:picLocks noGrp="1" noChangeAspect="1"/>
          </p:cNvPicPr>
          <p:nvPr>
            <p:ph sz="half" idx="1"/>
          </p:nvPr>
        </p:nvPicPr>
        <p:blipFill>
          <a:blip r:embed="rId2"/>
          <a:stretch>
            <a:fillRect/>
          </a:stretch>
        </p:blipFill>
        <p:spPr>
          <a:xfrm>
            <a:off x="2581488" y="1668462"/>
            <a:ext cx="7107048" cy="7107048"/>
          </a:xfrm>
          <a:prstGeom prst="rect">
            <a:avLst/>
          </a:prstGeom>
          <a:noFill/>
        </p:spPr>
      </p:pic>
      <p:sp>
        <p:nvSpPr>
          <p:cNvPr id="10" name="Content Placeholder 3">
            <a:extLst>
              <a:ext uri="{FF2B5EF4-FFF2-40B4-BE49-F238E27FC236}">
                <a16:creationId xmlns:a16="http://schemas.microsoft.com/office/drawing/2014/main" id="{9E964555-D1F9-B22F-9A9A-A7140825C354}"/>
              </a:ext>
            </a:extLst>
          </p:cNvPr>
          <p:cNvSpPr>
            <a:spLocks noGrp="1"/>
          </p:cNvSpPr>
          <p:nvPr>
            <p:ph sz="half" idx="2"/>
          </p:nvPr>
        </p:nvSpPr>
        <p:spPr>
          <a:xfrm>
            <a:off x="10385777" y="1668462"/>
            <a:ext cx="7382752" cy="7107048"/>
          </a:xfrm>
        </p:spPr>
        <p:txBody>
          <a:bodyPr>
            <a:normAutofit/>
          </a:bodyPr>
          <a:lstStyle/>
          <a:p>
            <a:pPr marL="0" indent="0">
              <a:buNone/>
            </a:pPr>
            <a:r>
              <a:rPr lang="en-US" sz="3600" dirty="0"/>
              <a:t>We are excited to be launching a year 9 residential opportunity on 27</a:t>
            </a:r>
            <a:r>
              <a:rPr lang="en-US" sz="3600" baseline="30000" dirty="0"/>
              <a:t>th</a:t>
            </a:r>
            <a:r>
              <a:rPr lang="en-US" sz="3600" dirty="0"/>
              <a:t> April this year. </a:t>
            </a:r>
          </a:p>
          <a:p>
            <a:pPr marL="0" indent="0">
              <a:buNone/>
            </a:pPr>
            <a:endParaRPr lang="en-US" sz="3600" dirty="0"/>
          </a:p>
          <a:p>
            <a:pPr marL="0" indent="0">
              <a:buNone/>
            </a:pPr>
            <a:r>
              <a:rPr lang="en-US" sz="3600" dirty="0"/>
              <a:t>We have been awarded a charitable grant which meant the opportunity was too good to pass up on. </a:t>
            </a:r>
          </a:p>
          <a:p>
            <a:pPr marL="0" indent="0">
              <a:buNone/>
            </a:pPr>
            <a:endParaRPr lang="en-US" sz="3600" dirty="0"/>
          </a:p>
          <a:p>
            <a:pPr marL="0" indent="0">
              <a:buNone/>
            </a:pPr>
            <a:r>
              <a:rPr lang="en-US" sz="3600" dirty="0"/>
              <a:t>Please see </a:t>
            </a:r>
            <a:r>
              <a:rPr lang="en-US" sz="3600" dirty="0" err="1"/>
              <a:t>Mrs</a:t>
            </a:r>
            <a:r>
              <a:rPr lang="en-US" sz="3600" dirty="0"/>
              <a:t> Stewart or Miss Pearson if you have any questions </a:t>
            </a:r>
          </a:p>
        </p:txBody>
      </p:sp>
    </p:spTree>
    <p:extLst>
      <p:ext uri="{BB962C8B-B14F-4D97-AF65-F5344CB8AC3E}">
        <p14:creationId xmlns:p14="http://schemas.microsoft.com/office/powerpoint/2010/main" val="1467979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AFCC3B-AEF8-5082-8DBA-CF93291BEB69}"/>
              </a:ext>
            </a:extLst>
          </p:cNvPr>
          <p:cNvSpPr>
            <a:spLocks noGrp="1"/>
          </p:cNvSpPr>
          <p:nvPr>
            <p:ph type="title"/>
          </p:nvPr>
        </p:nvSpPr>
        <p:spPr>
          <a:xfrm>
            <a:off x="2443637" y="342900"/>
            <a:ext cx="15324892" cy="1143000"/>
          </a:xfrm>
        </p:spPr>
        <p:txBody>
          <a:bodyPr anchor="ctr">
            <a:normAutofit/>
          </a:bodyPr>
          <a:lstStyle/>
          <a:p>
            <a:r>
              <a:rPr lang="en-GB" dirty="0"/>
              <a:t>Ramadan 17</a:t>
            </a:r>
            <a:r>
              <a:rPr lang="en-GB" baseline="30000" dirty="0"/>
              <a:t>th</a:t>
            </a:r>
            <a:r>
              <a:rPr lang="en-GB" dirty="0"/>
              <a:t> Feb – 19</a:t>
            </a:r>
            <a:r>
              <a:rPr lang="en-GB" baseline="30000" dirty="0"/>
              <a:t>th</a:t>
            </a:r>
            <a:r>
              <a:rPr lang="en-GB" dirty="0"/>
              <a:t> March </a:t>
            </a:r>
          </a:p>
        </p:txBody>
      </p:sp>
      <p:sp>
        <p:nvSpPr>
          <p:cNvPr id="9" name="Content Placeholder 2">
            <a:extLst>
              <a:ext uri="{FF2B5EF4-FFF2-40B4-BE49-F238E27FC236}">
                <a16:creationId xmlns:a16="http://schemas.microsoft.com/office/drawing/2014/main" id="{4AC7E840-A565-C11D-9534-0BB974B88886}"/>
              </a:ext>
            </a:extLst>
          </p:cNvPr>
          <p:cNvSpPr>
            <a:spLocks noGrp="1"/>
          </p:cNvSpPr>
          <p:nvPr>
            <p:ph sz="half" idx="1"/>
          </p:nvPr>
        </p:nvSpPr>
        <p:spPr>
          <a:xfrm>
            <a:off x="2443636" y="1668462"/>
            <a:ext cx="7382752" cy="7107048"/>
          </a:xfrm>
        </p:spPr>
        <p:txBody>
          <a:bodyPr/>
          <a:lstStyle/>
          <a:p>
            <a:pPr marL="0" indent="0">
              <a:buNone/>
            </a:pPr>
            <a:r>
              <a:rPr lang="en-GB" dirty="0"/>
              <a:t>During Ramadan, some staff and students in our community are observing Ramadan which means that they are observing lots of practices which have a big impact on their lives.</a:t>
            </a:r>
          </a:p>
          <a:p>
            <a:endParaRPr lang="en-GB" dirty="0"/>
          </a:p>
          <a:p>
            <a:r>
              <a:rPr lang="en-GB" dirty="0"/>
              <a:t>It can include the following </a:t>
            </a:r>
          </a:p>
          <a:p>
            <a:r>
              <a:rPr lang="en-GB" dirty="0"/>
              <a:t>Fasting between dawn and dusk – this mean not drinking or eating between different times – these change each day</a:t>
            </a:r>
          </a:p>
          <a:p>
            <a:r>
              <a:rPr lang="en-GB" dirty="0"/>
              <a:t>Waking up very early in the morning to pray</a:t>
            </a:r>
          </a:p>
          <a:p>
            <a:r>
              <a:rPr lang="en-GB" dirty="0"/>
              <a:t>Abstaining from any bad habits (trying to) such as, gossiping, swearing, derogatory comments, cruelty or rudeness</a:t>
            </a:r>
          </a:p>
          <a:p>
            <a:endParaRPr lang="en-US" dirty="0"/>
          </a:p>
        </p:txBody>
      </p:sp>
      <p:pic>
        <p:nvPicPr>
          <p:cNvPr id="5" name="Picture 4" descr="A lantern lamp and dates on a table">
            <a:extLst>
              <a:ext uri="{FF2B5EF4-FFF2-40B4-BE49-F238E27FC236}">
                <a16:creationId xmlns:a16="http://schemas.microsoft.com/office/drawing/2014/main" id="{6F111C1A-1B48-EB27-2C1D-5F3C8185D749}"/>
              </a:ext>
            </a:extLst>
          </p:cNvPr>
          <p:cNvPicPr>
            <a:picLocks noChangeAspect="1"/>
          </p:cNvPicPr>
          <p:nvPr/>
        </p:nvPicPr>
        <p:blipFill>
          <a:blip r:embed="rId2"/>
          <a:srcRect l="30661" r="-1" b="-1"/>
          <a:stretch>
            <a:fillRect/>
          </a:stretch>
        </p:blipFill>
        <p:spPr>
          <a:xfrm>
            <a:off x="10385777" y="1668462"/>
            <a:ext cx="7382752" cy="7107048"/>
          </a:xfrm>
          <a:prstGeom prst="rect">
            <a:avLst/>
          </a:prstGeom>
          <a:noFill/>
        </p:spPr>
      </p:pic>
    </p:spTree>
    <p:extLst>
      <p:ext uri="{BB962C8B-B14F-4D97-AF65-F5344CB8AC3E}">
        <p14:creationId xmlns:p14="http://schemas.microsoft.com/office/powerpoint/2010/main" val="2766932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BA7D61-2271-C5EA-F915-67C6DF295B13}"/>
              </a:ext>
            </a:extLst>
          </p:cNvPr>
          <p:cNvSpPr>
            <a:spLocks noGrp="1"/>
          </p:cNvSpPr>
          <p:nvPr>
            <p:ph type="title"/>
          </p:nvPr>
        </p:nvSpPr>
        <p:spPr>
          <a:xfrm>
            <a:off x="2443637" y="342900"/>
            <a:ext cx="15324892" cy="1143000"/>
          </a:xfrm>
        </p:spPr>
        <p:txBody>
          <a:bodyPr anchor="ctr">
            <a:normAutofit/>
          </a:bodyPr>
          <a:lstStyle/>
          <a:p>
            <a:r>
              <a:rPr lang="en-GB" dirty="0"/>
              <a:t>Fasting</a:t>
            </a:r>
          </a:p>
        </p:txBody>
      </p:sp>
      <p:sp>
        <p:nvSpPr>
          <p:cNvPr id="2" name="Content Placeholder 1">
            <a:extLst>
              <a:ext uri="{FF2B5EF4-FFF2-40B4-BE49-F238E27FC236}">
                <a16:creationId xmlns:a16="http://schemas.microsoft.com/office/drawing/2014/main" id="{FF953975-4838-E440-6240-44A7C57DFF1D}"/>
              </a:ext>
            </a:extLst>
          </p:cNvPr>
          <p:cNvSpPr>
            <a:spLocks noGrp="1"/>
          </p:cNvSpPr>
          <p:nvPr>
            <p:ph sz="half" idx="1"/>
          </p:nvPr>
        </p:nvSpPr>
        <p:spPr>
          <a:xfrm>
            <a:off x="2443636" y="1668462"/>
            <a:ext cx="7382752" cy="7107048"/>
          </a:xfrm>
        </p:spPr>
        <p:txBody>
          <a:bodyPr>
            <a:normAutofit/>
          </a:bodyPr>
          <a:lstStyle/>
          <a:p>
            <a:pPr marL="0" indent="0">
              <a:buNone/>
            </a:pPr>
            <a:r>
              <a:rPr lang="en-GB" sz="3200" dirty="0"/>
              <a:t>The fasting timetable changes each day, and many Muslims observe prayer prior to eating, so can be feeling incredibly tired and lacking in energy </a:t>
            </a:r>
          </a:p>
          <a:p>
            <a:pPr marL="0" indent="0">
              <a:buNone/>
            </a:pPr>
            <a:endParaRPr lang="en-GB" sz="3200" dirty="0"/>
          </a:p>
          <a:p>
            <a:pPr marL="0" indent="0">
              <a:buNone/>
            </a:pPr>
            <a:r>
              <a:rPr lang="en-GB" sz="3200" dirty="0"/>
              <a:t>As you can see from the timetable this year, lots of people in our community are waking up very early </a:t>
            </a:r>
          </a:p>
          <a:p>
            <a:pPr marL="0" indent="0">
              <a:buNone/>
            </a:pPr>
            <a:endParaRPr lang="en-GB" sz="3200" dirty="0"/>
          </a:p>
          <a:p>
            <a:pPr marL="0" indent="0">
              <a:buNone/>
            </a:pPr>
            <a:r>
              <a:rPr lang="en-GB" sz="3200" dirty="0"/>
              <a:t>Fajr – First daily prayer</a:t>
            </a:r>
          </a:p>
          <a:p>
            <a:pPr marL="0" indent="0">
              <a:buNone/>
            </a:pPr>
            <a:endParaRPr lang="en-GB" dirty="0"/>
          </a:p>
        </p:txBody>
      </p:sp>
      <p:pic>
        <p:nvPicPr>
          <p:cNvPr id="5" name="Picture 4">
            <a:extLst>
              <a:ext uri="{FF2B5EF4-FFF2-40B4-BE49-F238E27FC236}">
                <a16:creationId xmlns:a16="http://schemas.microsoft.com/office/drawing/2014/main" id="{60D0F07E-AD86-D50D-3ACA-88DA07FB5749}"/>
              </a:ext>
            </a:extLst>
          </p:cNvPr>
          <p:cNvPicPr>
            <a:picLocks noChangeAspect="1"/>
          </p:cNvPicPr>
          <p:nvPr/>
        </p:nvPicPr>
        <p:blipFill>
          <a:blip r:embed="rId2"/>
          <a:stretch>
            <a:fillRect/>
          </a:stretch>
        </p:blipFill>
        <p:spPr>
          <a:xfrm>
            <a:off x="10385777" y="3293242"/>
            <a:ext cx="7382752" cy="3857488"/>
          </a:xfrm>
          <a:prstGeom prst="rect">
            <a:avLst/>
          </a:prstGeom>
          <a:noFill/>
        </p:spPr>
      </p:pic>
    </p:spTree>
    <p:extLst>
      <p:ext uri="{BB962C8B-B14F-4D97-AF65-F5344CB8AC3E}">
        <p14:creationId xmlns:p14="http://schemas.microsoft.com/office/powerpoint/2010/main" val="543136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57078-932A-8445-AF23-4FF25D7D6FD8}"/>
              </a:ext>
            </a:extLst>
          </p:cNvPr>
          <p:cNvSpPr>
            <a:spLocks noGrp="1"/>
          </p:cNvSpPr>
          <p:nvPr>
            <p:ph type="title"/>
          </p:nvPr>
        </p:nvSpPr>
        <p:spPr>
          <a:xfrm>
            <a:off x="2443637" y="342900"/>
            <a:ext cx="15324892" cy="1143000"/>
          </a:xfrm>
        </p:spPr>
        <p:txBody>
          <a:bodyPr vert="horz" lIns="91440" tIns="45720" rIns="91440" bIns="45720" rtlCol="0" anchor="ctr">
            <a:normAutofit/>
          </a:bodyPr>
          <a:lstStyle/>
          <a:p>
            <a:pPr>
              <a:lnSpc>
                <a:spcPct val="90000"/>
              </a:lnSpc>
            </a:pPr>
            <a:r>
              <a:rPr lang="en-US" sz="3700" kern="1200">
                <a:latin typeface="+mj-lt"/>
                <a:ea typeface="+mj-ea"/>
                <a:cs typeface="+mj-cs"/>
              </a:rPr>
              <a:t>How to support members of our community who are observing Ramadan </a:t>
            </a:r>
          </a:p>
        </p:txBody>
      </p:sp>
      <p:sp>
        <p:nvSpPr>
          <p:cNvPr id="3" name="Content Placeholder 2">
            <a:extLst>
              <a:ext uri="{FF2B5EF4-FFF2-40B4-BE49-F238E27FC236}">
                <a16:creationId xmlns:a16="http://schemas.microsoft.com/office/drawing/2014/main" id="{CF082F5F-F957-5D4A-B3C4-9A7C1661A1A5}"/>
              </a:ext>
            </a:extLst>
          </p:cNvPr>
          <p:cNvSpPr>
            <a:spLocks noGrp="1"/>
          </p:cNvSpPr>
          <p:nvPr>
            <p:ph sz="half" idx="1"/>
          </p:nvPr>
        </p:nvSpPr>
        <p:spPr>
          <a:xfrm>
            <a:off x="2443636" y="1668462"/>
            <a:ext cx="7382752" cy="7107048"/>
          </a:xfrm>
        </p:spPr>
        <p:txBody>
          <a:bodyPr vert="horz" lIns="91440" tIns="45720" rIns="91440" bIns="45720" rtlCol="0">
            <a:normAutofit/>
          </a:bodyPr>
          <a:lstStyle/>
          <a:p>
            <a:pPr marL="0" indent="0">
              <a:buFont typeface="Arial" pitchFamily="34" charset="0"/>
              <a:buNone/>
            </a:pPr>
            <a:r>
              <a:rPr lang="en-US" b="1" dirty="0"/>
              <a:t>Things we can do</a:t>
            </a:r>
          </a:p>
          <a:p>
            <a:pPr marL="0" indent="0">
              <a:buFont typeface="Arial" pitchFamily="34" charset="0"/>
              <a:buNone/>
            </a:pPr>
            <a:endParaRPr lang="en-US" b="1" dirty="0"/>
          </a:p>
          <a:p>
            <a:r>
              <a:rPr lang="en-US" dirty="0"/>
              <a:t>Refrain from bad language as this can be particularly offensive at this time</a:t>
            </a:r>
          </a:p>
          <a:p>
            <a:pPr marL="0" indent="0">
              <a:buNone/>
            </a:pPr>
            <a:endParaRPr lang="en-US" dirty="0"/>
          </a:p>
          <a:p>
            <a:r>
              <a:rPr lang="en-US" dirty="0"/>
              <a:t>Be mindful that people around us may be very hungry, or tired </a:t>
            </a:r>
          </a:p>
          <a:p>
            <a:pPr marL="0" indent="0">
              <a:buNone/>
            </a:pPr>
            <a:endParaRPr lang="en-US" dirty="0"/>
          </a:p>
          <a:p>
            <a:r>
              <a:rPr lang="en-US" dirty="0"/>
              <a:t>Ask questions about Ramadan,  students will usually be happy to talk about it as it is an incredibly special time for them </a:t>
            </a:r>
          </a:p>
          <a:p>
            <a:pPr marL="0"/>
            <a:endParaRPr lang="en-US" dirty="0"/>
          </a:p>
          <a:p>
            <a:pPr marL="0"/>
            <a:endParaRPr lang="en-US" dirty="0"/>
          </a:p>
        </p:txBody>
      </p:sp>
      <p:sp>
        <p:nvSpPr>
          <p:cNvPr id="4" name="TextBox 3">
            <a:extLst>
              <a:ext uri="{FF2B5EF4-FFF2-40B4-BE49-F238E27FC236}">
                <a16:creationId xmlns:a16="http://schemas.microsoft.com/office/drawing/2014/main" id="{BA76228E-B699-2942-99F6-9ACD072EFFAA}"/>
              </a:ext>
            </a:extLst>
          </p:cNvPr>
          <p:cNvSpPr txBox="1"/>
          <p:nvPr/>
        </p:nvSpPr>
        <p:spPr>
          <a:xfrm>
            <a:off x="10385777" y="1668462"/>
            <a:ext cx="7382752" cy="7107048"/>
          </a:xfrm>
          <a:prstGeom prst="rect">
            <a:avLst/>
          </a:prstGeom>
        </p:spPr>
        <p:txBody>
          <a:bodyPr vert="horz" lIns="91440" tIns="45720" rIns="91440" bIns="45720" rtlCol="0">
            <a:normAutofit/>
          </a:bodyPr>
          <a:lstStyle/>
          <a:p>
            <a:pPr>
              <a:spcBef>
                <a:spcPct val="20000"/>
              </a:spcBef>
              <a:spcAft>
                <a:spcPts val="900"/>
              </a:spcAft>
            </a:pPr>
            <a:r>
              <a:rPr lang="en-US" sz="2800" b="1" dirty="0"/>
              <a:t>Things we should not do</a:t>
            </a:r>
          </a:p>
          <a:p>
            <a:pPr marL="342900" indent="-342900">
              <a:spcBef>
                <a:spcPct val="20000"/>
              </a:spcBef>
              <a:spcAft>
                <a:spcPts val="900"/>
              </a:spcAft>
              <a:buFont typeface="Arial" pitchFamily="34" charset="0"/>
              <a:buChar char="•"/>
            </a:pPr>
            <a:endParaRPr lang="en-US" sz="2800" dirty="0"/>
          </a:p>
          <a:p>
            <a:pPr marL="342900" indent="-342900">
              <a:spcBef>
                <a:spcPct val="20000"/>
              </a:spcBef>
              <a:spcAft>
                <a:spcPts val="900"/>
              </a:spcAft>
              <a:buFont typeface="Arial" pitchFamily="34" charset="0"/>
              <a:buChar char="•"/>
            </a:pPr>
            <a:r>
              <a:rPr lang="en-US" sz="2800" dirty="0"/>
              <a:t>Question why someone is not observing Ramadan </a:t>
            </a:r>
          </a:p>
          <a:p>
            <a:pPr marL="342900" indent="-342900">
              <a:spcBef>
                <a:spcPct val="20000"/>
              </a:spcBef>
              <a:spcAft>
                <a:spcPts val="900"/>
              </a:spcAft>
              <a:buFont typeface="Arial" pitchFamily="34" charset="0"/>
              <a:buChar char="•"/>
            </a:pPr>
            <a:endParaRPr lang="en-US" sz="2800" dirty="0"/>
          </a:p>
          <a:p>
            <a:pPr marL="342900" indent="-342900">
              <a:spcBef>
                <a:spcPct val="20000"/>
              </a:spcBef>
              <a:spcAft>
                <a:spcPts val="900"/>
              </a:spcAft>
              <a:buFont typeface="Arial" pitchFamily="34" charset="0"/>
              <a:buChar char="•"/>
            </a:pPr>
            <a:r>
              <a:rPr lang="en-US" sz="2800" dirty="0"/>
              <a:t>Question someone's conduct during Ramadan </a:t>
            </a:r>
          </a:p>
          <a:p>
            <a:pPr marL="342900" indent="-342900">
              <a:spcBef>
                <a:spcPct val="20000"/>
              </a:spcBef>
              <a:spcAft>
                <a:spcPts val="900"/>
              </a:spcAft>
              <a:buFont typeface="Arial" pitchFamily="34" charset="0"/>
              <a:buChar char="•"/>
            </a:pPr>
            <a:endParaRPr lang="en-US" sz="2800" dirty="0"/>
          </a:p>
          <a:p>
            <a:pPr marL="342900" indent="-342900">
              <a:spcBef>
                <a:spcPct val="20000"/>
              </a:spcBef>
              <a:spcAft>
                <a:spcPts val="900"/>
              </a:spcAft>
              <a:buFont typeface="Arial" pitchFamily="34" charset="0"/>
              <a:buChar char="•"/>
            </a:pPr>
            <a:r>
              <a:rPr lang="en-US" sz="2800" dirty="0"/>
              <a:t>Tease people with food </a:t>
            </a:r>
          </a:p>
          <a:p>
            <a:pPr marL="342900" indent="-342900">
              <a:spcBef>
                <a:spcPct val="20000"/>
              </a:spcBef>
              <a:spcAft>
                <a:spcPts val="900"/>
              </a:spcAft>
              <a:buFont typeface="Arial" pitchFamily="34" charset="0"/>
              <a:buChar char="•"/>
            </a:pPr>
            <a:endParaRPr lang="en-US" sz="2800" dirty="0"/>
          </a:p>
          <a:p>
            <a:pPr marL="342900" indent="-342900">
              <a:spcBef>
                <a:spcPct val="20000"/>
              </a:spcBef>
              <a:spcAft>
                <a:spcPts val="900"/>
              </a:spcAft>
              <a:buFont typeface="Arial" pitchFamily="34" charset="0"/>
              <a:buChar char="•"/>
            </a:pPr>
            <a:endParaRPr lang="en-US" sz="2800" dirty="0"/>
          </a:p>
          <a:p>
            <a:pPr marL="342900" indent="-342900">
              <a:spcBef>
                <a:spcPct val="20000"/>
              </a:spcBef>
              <a:spcAft>
                <a:spcPts val="900"/>
              </a:spcAft>
              <a:buFont typeface="Arial" pitchFamily="34" charset="0"/>
              <a:buChar char="•"/>
            </a:pPr>
            <a:endParaRPr lang="en-US" sz="2800" dirty="0"/>
          </a:p>
        </p:txBody>
      </p:sp>
    </p:spTree>
    <p:extLst>
      <p:ext uri="{BB962C8B-B14F-4D97-AF65-F5344CB8AC3E}">
        <p14:creationId xmlns:p14="http://schemas.microsoft.com/office/powerpoint/2010/main" val="1058797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517075-0828-9523-4FDD-BEC085A47FF6}"/>
              </a:ext>
            </a:extLst>
          </p:cNvPr>
          <p:cNvPicPr>
            <a:picLocks noChangeAspect="1"/>
          </p:cNvPicPr>
          <p:nvPr/>
        </p:nvPicPr>
        <p:blipFill>
          <a:blip r:embed="rId2"/>
          <a:stretch>
            <a:fillRect/>
          </a:stretch>
        </p:blipFill>
        <p:spPr>
          <a:xfrm>
            <a:off x="3859188" y="257938"/>
            <a:ext cx="12615252" cy="8836772"/>
          </a:xfrm>
          <a:prstGeom prst="rect">
            <a:avLst/>
          </a:prstGeom>
        </p:spPr>
      </p:pic>
    </p:spTree>
    <p:extLst>
      <p:ext uri="{BB962C8B-B14F-4D97-AF65-F5344CB8AC3E}">
        <p14:creationId xmlns:p14="http://schemas.microsoft.com/office/powerpoint/2010/main" val="18306423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WS PowerPoint" id="{F45D3D57-78B8-4985-A27B-A288FE146B60}" vid="{B0239B5B-58D2-45A5-990B-EFEEE4A1A5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95f7133-d0e9-4cb1-aaf1-edd96f6cf877" xsi:nil="true"/>
    <lcf76f155ced4ddcb4097134ff3c332f xmlns="1563aa09-23ec-4908-bca9-30d19135d49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C106EDCB91B4F489A4AB276FFCFEAF3" ma:contentTypeVersion="19" ma:contentTypeDescription="Create a new document." ma:contentTypeScope="" ma:versionID="5e191c2054348b3d8a551f710fe51a25">
  <xsd:schema xmlns:xsd="http://www.w3.org/2001/XMLSchema" xmlns:xs="http://www.w3.org/2001/XMLSchema" xmlns:p="http://schemas.microsoft.com/office/2006/metadata/properties" xmlns:ns2="1563aa09-23ec-4908-bca9-30d19135d49c" xmlns:ns3="795f7133-d0e9-4cb1-aaf1-edd96f6cf877" targetNamespace="http://schemas.microsoft.com/office/2006/metadata/properties" ma:root="true" ma:fieldsID="134829a44e0092b2192bc40f8d6e9c6a" ns2:_="" ns3:_="">
    <xsd:import namespace="1563aa09-23ec-4908-bca9-30d19135d49c"/>
    <xsd:import namespace="795f7133-d0e9-4cb1-aaf1-edd96f6cf8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63aa09-23ec-4908-bca9-30d19135d4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0d69868-0161-4ca8-a68f-09cb7ce396f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95f7133-d0e9-4cb1-aaf1-edd96f6cf87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7756b44-14f4-4db3-af28-8cc0c21b3912}" ma:internalName="TaxCatchAll" ma:showField="CatchAllData" ma:web="795f7133-d0e9-4cb1-aaf1-edd96f6cf8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27CA70-2E4A-4A5C-9408-D73302B7A852}">
  <ds:schemaRefs>
    <ds:schemaRef ds:uri="http://schemas.microsoft.com/sharepoint/v3/contenttype/forms"/>
  </ds:schemaRefs>
</ds:datastoreItem>
</file>

<file path=customXml/itemProps2.xml><?xml version="1.0" encoding="utf-8"?>
<ds:datastoreItem xmlns:ds="http://schemas.openxmlformats.org/officeDocument/2006/customXml" ds:itemID="{A086A7F7-0C6D-4E91-988D-D8B27E6690FA}">
  <ds:schemaRefs>
    <ds:schemaRef ds:uri="http://purl.org/dc/terms/"/>
    <ds:schemaRef ds:uri="http://schemas.openxmlformats.org/package/2006/metadata/core-properties"/>
    <ds:schemaRef ds:uri="http://schemas.microsoft.com/office/infopath/2007/PartnerControls"/>
    <ds:schemaRef ds:uri="http://purl.org/dc/elements/1.1/"/>
    <ds:schemaRef ds:uri="http://schemas.microsoft.com/office/2006/metadata/properties"/>
    <ds:schemaRef ds:uri="http://www.w3.org/XML/1998/namespace"/>
    <ds:schemaRef ds:uri="http://schemas.microsoft.com/office/2006/documentManagement/types"/>
    <ds:schemaRef ds:uri="795f7133-d0e9-4cb1-aaf1-edd96f6cf877"/>
    <ds:schemaRef ds:uri="1563aa09-23ec-4908-bca9-30d19135d49c"/>
    <ds:schemaRef ds:uri="http://purl.org/dc/dcmitype/"/>
  </ds:schemaRefs>
</ds:datastoreItem>
</file>

<file path=customXml/itemProps3.xml><?xml version="1.0" encoding="utf-8"?>
<ds:datastoreItem xmlns:ds="http://schemas.openxmlformats.org/officeDocument/2006/customXml" ds:itemID="{C9F4B273-EDE1-4039-858C-E2A71C9AF982}">
  <ds:schemaRefs>
    <ds:schemaRef ds:uri="1563aa09-23ec-4908-bca9-30d19135d49c"/>
    <ds:schemaRef ds:uri="795f7133-d0e9-4cb1-aaf1-edd96f6cf87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PWS PowerPoint</Template>
  <TotalTime>5037</TotalTime>
  <Words>1535</Words>
  <Application>Microsoft Office PowerPoint</Application>
  <PresentationFormat>Custom</PresentationFormat>
  <Paragraphs>225</Paragraphs>
  <Slides>29</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Aptos</vt:lpstr>
      <vt:lpstr>Amasis MT Pro Light</vt:lpstr>
      <vt:lpstr>Amasis MT Pro</vt:lpstr>
      <vt:lpstr>Calibri</vt:lpstr>
      <vt:lpstr>Courier New</vt:lpstr>
      <vt:lpstr>Office Theme</vt:lpstr>
      <vt:lpstr>Monday 2nd March    </vt:lpstr>
      <vt:lpstr>             </vt:lpstr>
      <vt:lpstr>    “Everything she needs is within herself”  Rupi Kaur        </vt:lpstr>
      <vt:lpstr>International Women’s Day – March 8th </vt:lpstr>
      <vt:lpstr>Trip Opportunity For Year 9 – April 27th!</vt:lpstr>
      <vt:lpstr>Ramadan 17th Feb – 19th March </vt:lpstr>
      <vt:lpstr>Fasting</vt:lpstr>
      <vt:lpstr>How to support members of our community who are observing Ramadan </vt:lpstr>
      <vt:lpstr>PowerPoint Presentation</vt:lpstr>
      <vt:lpstr>PowerPoint Presentation</vt:lpstr>
      <vt:lpstr>World Book Day</vt:lpstr>
      <vt:lpstr>Homework Club</vt:lpstr>
      <vt:lpstr>New After School Homework Club</vt:lpstr>
      <vt:lpstr>PowerPoint Presentation</vt:lpstr>
      <vt:lpstr>PowerPoint Presentation</vt:lpstr>
      <vt:lpstr>PowerPoint Presentation</vt:lpstr>
      <vt:lpstr>PowerPoint Presentation</vt:lpstr>
      <vt:lpstr>PowerPoint Presentation</vt:lpstr>
      <vt:lpstr>We have had an amazing 25 students sign up for the Talent Show so far!</vt:lpstr>
      <vt:lpstr>Week 3 - Eco Challenge: Recycling Drive</vt:lpstr>
      <vt:lpstr>HAPPENING THIS WEEK…</vt:lpstr>
      <vt:lpstr>Key Stage 3 Capture the flag competitions update</vt:lpstr>
      <vt:lpstr>Poetry &amp; Flash Fiction Results</vt:lpstr>
      <vt:lpstr>Poetry &amp; Flash Fiction Results</vt:lpstr>
      <vt:lpstr>House Attendance League By Year Group &amp; House</vt:lpstr>
      <vt:lpstr>House attendance league positions </vt:lpstr>
      <vt:lpstr>House Cup Standings</vt:lpstr>
      <vt:lpstr>Extra Curricular Clubs and Interventions </vt:lpstr>
      <vt:lpstr>The Prince William Perspective Needs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Laura Stewart</dc:creator>
  <cp:lastModifiedBy>Laura Stewart</cp:lastModifiedBy>
  <cp:revision>22</cp:revision>
  <cp:lastPrinted>2024-07-03T12:23:54Z</cp:lastPrinted>
  <dcterms:created xsi:type="dcterms:W3CDTF">2025-09-19T07:03:28Z</dcterms:created>
  <dcterms:modified xsi:type="dcterms:W3CDTF">2026-02-27T10:43:04Z</dcterms:modified>
  <dc:identifier>DAGJzOBFWl8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cdb3814-1b18-49d9-9913-87d5339d0e83_Enabled">
    <vt:lpwstr>true</vt:lpwstr>
  </property>
  <property fmtid="{D5CDD505-2E9C-101B-9397-08002B2CF9AE}" pid="3" name="MSIP_Label_6cdb3814-1b18-49d9-9913-87d5339d0e83_SetDate">
    <vt:lpwstr>2024-07-03T12:22:41Z</vt:lpwstr>
  </property>
  <property fmtid="{D5CDD505-2E9C-101B-9397-08002B2CF9AE}" pid="4" name="MSIP_Label_6cdb3814-1b18-49d9-9913-87d5339d0e83_Method">
    <vt:lpwstr>Standard</vt:lpwstr>
  </property>
  <property fmtid="{D5CDD505-2E9C-101B-9397-08002B2CF9AE}" pid="5" name="MSIP_Label_6cdb3814-1b18-49d9-9913-87d5339d0e83_Name">
    <vt:lpwstr>defa4170-0d19-0005-0004-bc88714345d2</vt:lpwstr>
  </property>
  <property fmtid="{D5CDD505-2E9C-101B-9397-08002B2CF9AE}" pid="6" name="MSIP_Label_6cdb3814-1b18-49d9-9913-87d5339d0e83_SiteId">
    <vt:lpwstr>fba6cc83-b1fa-444b-8f70-6df13d639d44</vt:lpwstr>
  </property>
  <property fmtid="{D5CDD505-2E9C-101B-9397-08002B2CF9AE}" pid="7" name="MSIP_Label_6cdb3814-1b18-49d9-9913-87d5339d0e83_ActionId">
    <vt:lpwstr>bce66267-cda6-43a9-b4c7-2675d6526b1f</vt:lpwstr>
  </property>
  <property fmtid="{D5CDD505-2E9C-101B-9397-08002B2CF9AE}" pid="8" name="MSIP_Label_6cdb3814-1b18-49d9-9913-87d5339d0e83_ContentBits">
    <vt:lpwstr>0</vt:lpwstr>
  </property>
  <property fmtid="{D5CDD505-2E9C-101B-9397-08002B2CF9AE}" pid="9" name="ContentTypeId">
    <vt:lpwstr>0x0101001C106EDCB91B4F489A4AB276FFCFEAF3</vt:lpwstr>
  </property>
  <property fmtid="{D5CDD505-2E9C-101B-9397-08002B2CF9AE}" pid="10" name="MediaServiceImageTags">
    <vt:lpwstr/>
  </property>
</Properties>
</file>